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4"/>
    <p:sldMasterId id="2147483666" r:id="rId5"/>
  </p:sldMasterIdLst>
  <p:sldIdLst>
    <p:sldId id="256" r:id="rId6"/>
    <p:sldId id="257" r:id="rId7"/>
  </p:sldIdLst>
  <p:sldSz cx="9906000" cy="6858000" type="A4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23700"/>
    <a:srgbClr val="D89F3F"/>
    <a:srgbClr val="D0CAB3"/>
    <a:srgbClr val="FACC82"/>
    <a:srgbClr val="9C85C0"/>
    <a:srgbClr val="F49F0D"/>
    <a:srgbClr val="E6E6E6"/>
    <a:srgbClr val="BBCC00"/>
    <a:srgbClr val="FFFF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771" autoAdjust="0"/>
    <p:restoredTop sz="94660"/>
  </p:normalViewPr>
  <p:slideViewPr>
    <p:cSldViewPr snapToGrid="0">
      <p:cViewPr varScale="1">
        <p:scale>
          <a:sx n="63" d="100"/>
          <a:sy n="63" d="100"/>
        </p:scale>
        <p:origin x="1184" y="1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les BAROUX" userId="4c6c3e95-ea3d-4448-8061-093acd4ac923" providerId="ADAL" clId="{2561FF6B-020A-47F0-AF7C-DC5710CE7618}"/>
    <pc:docChg chg="custSel addSld delSld modSld delMainMaster">
      <pc:chgData name="Jules BAROUX" userId="4c6c3e95-ea3d-4448-8061-093acd4ac923" providerId="ADAL" clId="{2561FF6B-020A-47F0-AF7C-DC5710CE7618}" dt="2026-07-07T08:18:12.708" v="1664" actId="27636"/>
      <pc:docMkLst>
        <pc:docMk/>
      </pc:docMkLst>
      <pc:sldChg chg="modSp mod">
        <pc:chgData name="Jules BAROUX" userId="4c6c3e95-ea3d-4448-8061-093acd4ac923" providerId="ADAL" clId="{2561FF6B-020A-47F0-AF7C-DC5710CE7618}" dt="2026-07-07T08:18:12.708" v="1664" actId="27636"/>
        <pc:sldMkLst>
          <pc:docMk/>
          <pc:sldMk cId="2482590991" sldId="256"/>
        </pc:sldMkLst>
        <pc:spChg chg="mod">
          <ac:chgData name="Jules BAROUX" userId="4c6c3e95-ea3d-4448-8061-093acd4ac923" providerId="ADAL" clId="{2561FF6B-020A-47F0-AF7C-DC5710CE7618}" dt="2026-07-03T07:21:32.207" v="1364" actId="20577"/>
          <ac:spMkLst>
            <pc:docMk/>
            <pc:sldMk cId="2482590991" sldId="256"/>
            <ac:spMk id="16" creationId="{FDCAD6B0-04F1-6590-FCE8-A476E591C9E1}"/>
          </ac:spMkLst>
        </pc:spChg>
        <pc:spChg chg="mod">
          <ac:chgData name="Jules BAROUX" userId="4c6c3e95-ea3d-4448-8061-093acd4ac923" providerId="ADAL" clId="{2561FF6B-020A-47F0-AF7C-DC5710CE7618}" dt="2026-07-03T07:20:15.658" v="1309" actId="313"/>
          <ac:spMkLst>
            <pc:docMk/>
            <pc:sldMk cId="2482590991" sldId="256"/>
            <ac:spMk id="17" creationId="{A9939A24-3867-5029-8A83-74ADE0135F29}"/>
          </ac:spMkLst>
        </pc:spChg>
        <pc:spChg chg="mod">
          <ac:chgData name="Jules BAROUX" userId="4c6c3e95-ea3d-4448-8061-093acd4ac923" providerId="ADAL" clId="{2561FF6B-020A-47F0-AF7C-DC5710CE7618}" dt="2026-07-07T08:17:08.514" v="1617" actId="27636"/>
          <ac:spMkLst>
            <pc:docMk/>
            <pc:sldMk cId="2482590991" sldId="256"/>
            <ac:spMk id="18" creationId="{90ECE388-6F66-3893-8FC4-CFB4E3DC68D4}"/>
          </ac:spMkLst>
        </pc:spChg>
        <pc:spChg chg="mod">
          <ac:chgData name="Jules BAROUX" userId="4c6c3e95-ea3d-4448-8061-093acd4ac923" providerId="ADAL" clId="{2561FF6B-020A-47F0-AF7C-DC5710CE7618}" dt="2026-07-01T10:46:25.036" v="560" actId="20577"/>
          <ac:spMkLst>
            <pc:docMk/>
            <pc:sldMk cId="2482590991" sldId="256"/>
            <ac:spMk id="19" creationId="{9C77878E-B41F-0154-CA0A-67CD238F1328}"/>
          </ac:spMkLst>
        </pc:spChg>
        <pc:spChg chg="mod">
          <ac:chgData name="Jules BAROUX" userId="4c6c3e95-ea3d-4448-8061-093acd4ac923" providerId="ADAL" clId="{2561FF6B-020A-47F0-AF7C-DC5710CE7618}" dt="2026-07-03T07:16:13.155" v="1194" actId="20577"/>
          <ac:spMkLst>
            <pc:docMk/>
            <pc:sldMk cId="2482590991" sldId="256"/>
            <ac:spMk id="21" creationId="{17751D62-DAD2-E96C-4792-458A1D543EE1}"/>
          </ac:spMkLst>
        </pc:spChg>
        <pc:spChg chg="mod">
          <ac:chgData name="Jules BAROUX" userId="4c6c3e95-ea3d-4448-8061-093acd4ac923" providerId="ADAL" clId="{2561FF6B-020A-47F0-AF7C-DC5710CE7618}" dt="2026-07-03T07:19:29.618" v="1260" actId="115"/>
          <ac:spMkLst>
            <pc:docMk/>
            <pc:sldMk cId="2482590991" sldId="256"/>
            <ac:spMk id="22" creationId="{328B0263-909D-FD55-A3EF-2E2EF758C4BD}"/>
          </ac:spMkLst>
        </pc:spChg>
        <pc:spChg chg="mod">
          <ac:chgData name="Jules BAROUX" userId="4c6c3e95-ea3d-4448-8061-093acd4ac923" providerId="ADAL" clId="{2561FF6B-020A-47F0-AF7C-DC5710CE7618}" dt="2026-07-03T07:21:36.918" v="1365" actId="313"/>
          <ac:spMkLst>
            <pc:docMk/>
            <pc:sldMk cId="2482590991" sldId="256"/>
            <ac:spMk id="23" creationId="{BF62D37B-4174-AEA1-1CC3-7530BEC78842}"/>
          </ac:spMkLst>
        </pc:spChg>
        <pc:spChg chg="mod">
          <ac:chgData name="Jules BAROUX" userId="4c6c3e95-ea3d-4448-8061-093acd4ac923" providerId="ADAL" clId="{2561FF6B-020A-47F0-AF7C-DC5710CE7618}" dt="2026-07-07T08:17:10.301" v="1619" actId="27636"/>
          <ac:spMkLst>
            <pc:docMk/>
            <pc:sldMk cId="2482590991" sldId="256"/>
            <ac:spMk id="24" creationId="{CF8A8C6B-0CFE-377D-9E92-BEACFE021EAC}"/>
          </ac:spMkLst>
        </pc:spChg>
        <pc:spChg chg="mod">
          <ac:chgData name="Jules BAROUX" userId="4c6c3e95-ea3d-4448-8061-093acd4ac923" providerId="ADAL" clId="{2561FF6B-020A-47F0-AF7C-DC5710CE7618}" dt="2026-07-03T07:22:09.800" v="1406" actId="20577"/>
          <ac:spMkLst>
            <pc:docMk/>
            <pc:sldMk cId="2482590991" sldId="256"/>
            <ac:spMk id="25" creationId="{60DAD257-DA3C-6ACA-696A-6E56F806A557}"/>
          </ac:spMkLst>
        </pc:spChg>
        <pc:spChg chg="mod">
          <ac:chgData name="Jules BAROUX" userId="4c6c3e95-ea3d-4448-8061-093acd4ac923" providerId="ADAL" clId="{2561FF6B-020A-47F0-AF7C-DC5710CE7618}" dt="2026-07-07T08:18:12.708" v="1664" actId="27636"/>
          <ac:spMkLst>
            <pc:docMk/>
            <pc:sldMk cId="2482590991" sldId="256"/>
            <ac:spMk id="26" creationId="{EEB52826-0E18-13BE-E15E-18F89939491C}"/>
          </ac:spMkLst>
        </pc:spChg>
        <pc:spChg chg="mod">
          <ac:chgData name="Jules BAROUX" userId="4c6c3e95-ea3d-4448-8061-093acd4ac923" providerId="ADAL" clId="{2561FF6B-020A-47F0-AF7C-DC5710CE7618}" dt="2026-07-03T07:23:39.658" v="1489" actId="20577"/>
          <ac:spMkLst>
            <pc:docMk/>
            <pc:sldMk cId="2482590991" sldId="256"/>
            <ac:spMk id="27" creationId="{0BC59F83-56A2-156F-7D7D-4B18D031C44F}"/>
          </ac:spMkLst>
        </pc:spChg>
      </pc:sldChg>
      <pc:sldChg chg="modSp mod">
        <pc:chgData name="Jules BAROUX" userId="4c6c3e95-ea3d-4448-8061-093acd4ac923" providerId="ADAL" clId="{2561FF6B-020A-47F0-AF7C-DC5710CE7618}" dt="2026-07-03T07:50:30.389" v="1615" actId="20577"/>
        <pc:sldMkLst>
          <pc:docMk/>
          <pc:sldMk cId="2912075401" sldId="257"/>
        </pc:sldMkLst>
        <pc:spChg chg="mod">
          <ac:chgData name="Jules BAROUX" userId="4c6c3e95-ea3d-4448-8061-093acd4ac923" providerId="ADAL" clId="{2561FF6B-020A-47F0-AF7C-DC5710CE7618}" dt="2026-07-03T07:49:40.578" v="1583" actId="115"/>
          <ac:spMkLst>
            <pc:docMk/>
            <pc:sldMk cId="2912075401" sldId="257"/>
            <ac:spMk id="16" creationId="{AFF355D2-AF2F-0EFD-C207-5F0761CAAE2A}"/>
          </ac:spMkLst>
        </pc:spChg>
        <pc:spChg chg="mod">
          <ac:chgData name="Jules BAROUX" userId="4c6c3e95-ea3d-4448-8061-093acd4ac923" providerId="ADAL" clId="{2561FF6B-020A-47F0-AF7C-DC5710CE7618}" dt="2026-07-03T07:50:30.389" v="1615" actId="20577"/>
          <ac:spMkLst>
            <pc:docMk/>
            <pc:sldMk cId="2912075401" sldId="257"/>
            <ac:spMk id="17" creationId="{3DF2E56F-B8DB-96AD-75CE-A2C438ECFE47}"/>
          </ac:spMkLst>
        </pc:spChg>
        <pc:spChg chg="mod">
          <ac:chgData name="Jules BAROUX" userId="4c6c3e95-ea3d-4448-8061-093acd4ac923" providerId="ADAL" clId="{2561FF6B-020A-47F0-AF7C-DC5710CE7618}" dt="2026-07-01T10:48:19.210" v="646" actId="20577"/>
          <ac:spMkLst>
            <pc:docMk/>
            <pc:sldMk cId="2912075401" sldId="257"/>
            <ac:spMk id="18" creationId="{5ADFDAB6-6B4D-F27D-833F-FF912F9656F6}"/>
          </ac:spMkLst>
        </pc:spChg>
        <pc:spChg chg="mod">
          <ac:chgData name="Jules BAROUX" userId="4c6c3e95-ea3d-4448-8061-093acd4ac923" providerId="ADAL" clId="{2561FF6B-020A-47F0-AF7C-DC5710CE7618}" dt="2026-07-01T12:31:06.251" v="994"/>
          <ac:spMkLst>
            <pc:docMk/>
            <pc:sldMk cId="2912075401" sldId="257"/>
            <ac:spMk id="19" creationId="{5CC9EFE5-98B5-A932-0CB9-23A1B5C0295F}"/>
          </ac:spMkLst>
        </pc:spChg>
        <pc:spChg chg="mod">
          <ac:chgData name="Jules BAROUX" userId="4c6c3e95-ea3d-4448-8061-093acd4ac923" providerId="ADAL" clId="{2561FF6B-020A-47F0-AF7C-DC5710CE7618}" dt="2026-07-01T10:47:40.250" v="600" actId="20577"/>
          <ac:spMkLst>
            <pc:docMk/>
            <pc:sldMk cId="2912075401" sldId="257"/>
            <ac:spMk id="20" creationId="{A3804962-7F34-38E2-3DD4-C2CE9266F46A}"/>
          </ac:spMkLst>
        </pc:spChg>
        <pc:spChg chg="mod">
          <ac:chgData name="Jules BAROUX" userId="4c6c3e95-ea3d-4448-8061-093acd4ac923" providerId="ADAL" clId="{2561FF6B-020A-47F0-AF7C-DC5710CE7618}" dt="2026-07-03T07:46:09.445" v="1556" actId="33524"/>
          <ac:spMkLst>
            <pc:docMk/>
            <pc:sldMk cId="2912075401" sldId="257"/>
            <ac:spMk id="21" creationId="{4F6B62D2-4406-B2CE-1877-DC49673E1277}"/>
          </ac:spMkLst>
        </pc:spChg>
        <pc:spChg chg="mod">
          <ac:chgData name="Jules BAROUX" userId="4c6c3e95-ea3d-4448-8061-093acd4ac923" providerId="ADAL" clId="{2561FF6B-020A-47F0-AF7C-DC5710CE7618}" dt="2026-07-01T10:48:23.731" v="647"/>
          <ac:spMkLst>
            <pc:docMk/>
            <pc:sldMk cId="2912075401" sldId="257"/>
            <ac:spMk id="22" creationId="{AD1FD1B1-BE0F-89C8-FEF2-702A778A4958}"/>
          </ac:spMkLst>
        </pc:spChg>
        <pc:spChg chg="mod">
          <ac:chgData name="Jules BAROUX" userId="4c6c3e95-ea3d-4448-8061-093acd4ac923" providerId="ADAL" clId="{2561FF6B-020A-47F0-AF7C-DC5710CE7618}" dt="2026-07-01T10:49:04.042" v="710" actId="20577"/>
          <ac:spMkLst>
            <pc:docMk/>
            <pc:sldMk cId="2912075401" sldId="257"/>
            <ac:spMk id="23" creationId="{88FA3B79-F717-541E-13EA-1BD81E99DB6C}"/>
          </ac:spMkLst>
        </pc:spChg>
        <pc:spChg chg="mod">
          <ac:chgData name="Jules BAROUX" userId="4c6c3e95-ea3d-4448-8061-093acd4ac923" providerId="ADAL" clId="{2561FF6B-020A-47F0-AF7C-DC5710CE7618}" dt="2026-07-02T10:48:11.675" v="1120" actId="27636"/>
          <ac:spMkLst>
            <pc:docMk/>
            <pc:sldMk cId="2912075401" sldId="257"/>
            <ac:spMk id="24" creationId="{546676AA-6AD7-BFC2-3A3D-C56279EA0C68}"/>
          </ac:spMkLst>
        </pc:spChg>
        <pc:spChg chg="mod">
          <ac:chgData name="Jules BAROUX" userId="4c6c3e95-ea3d-4448-8061-093acd4ac923" providerId="ADAL" clId="{2561FF6B-020A-47F0-AF7C-DC5710CE7618}" dt="2026-07-01T10:57:38.593" v="940" actId="20577"/>
          <ac:spMkLst>
            <pc:docMk/>
            <pc:sldMk cId="2912075401" sldId="257"/>
            <ac:spMk id="25" creationId="{304EDE25-075C-2F40-60B3-9D5733256A50}"/>
          </ac:spMkLst>
        </pc:spChg>
        <pc:spChg chg="mod">
          <ac:chgData name="Jules BAROUX" userId="4c6c3e95-ea3d-4448-8061-093acd4ac923" providerId="ADAL" clId="{2561FF6B-020A-47F0-AF7C-DC5710CE7618}" dt="2026-07-01T15:53:38.918" v="1029" actId="20577"/>
          <ac:spMkLst>
            <pc:docMk/>
            <pc:sldMk cId="2912075401" sldId="257"/>
            <ac:spMk id="26" creationId="{2BA33D83-52CF-E04C-B268-F9E51ECD95E0}"/>
          </ac:spMkLst>
        </pc:spChg>
        <pc:spChg chg="mod">
          <ac:chgData name="Jules BAROUX" userId="4c6c3e95-ea3d-4448-8061-093acd4ac923" providerId="ADAL" clId="{2561FF6B-020A-47F0-AF7C-DC5710CE7618}" dt="2026-07-01T10:58:54.442" v="991" actId="313"/>
          <ac:spMkLst>
            <pc:docMk/>
            <pc:sldMk cId="2912075401" sldId="257"/>
            <ac:spMk id="27" creationId="{476E0ADA-841E-FCA8-B4D6-926B48FC7801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DemiJournée_4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7137045" y="1823987"/>
            <a:ext cx="1842699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866138" y="1835655"/>
            <a:ext cx="1803420" cy="215042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5001363" y="1835654"/>
            <a:ext cx="1872000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891265" y="1823987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870529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5005526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887665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B24E2F2C-A331-9ADE-6B52-580054F02D3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70529" y="1235229"/>
            <a:ext cx="179463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8" name="Espace réservé du texte 6">
            <a:extLst>
              <a:ext uri="{FF2B5EF4-FFF2-40B4-BE49-F238E27FC236}">
                <a16:creationId xmlns:a16="http://schemas.microsoft.com/office/drawing/2014/main" id="{CDAE15A3-FC43-DFBA-513C-4B3F7CE402F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2888723" y="1235229"/>
            <a:ext cx="1879600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9" name="Espace réservé du texte 6">
            <a:extLst>
              <a:ext uri="{FF2B5EF4-FFF2-40B4-BE49-F238E27FC236}">
                <a16:creationId xmlns:a16="http://schemas.microsoft.com/office/drawing/2014/main" id="{57A6D0F7-9094-B7D4-4579-890DD0E7E149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004800" y="1235229"/>
            <a:ext cx="1869068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1" name="Espace réservé du texte 6">
            <a:extLst>
              <a:ext uri="{FF2B5EF4-FFF2-40B4-BE49-F238E27FC236}">
                <a16:creationId xmlns:a16="http://schemas.microsoft.com/office/drawing/2014/main" id="{B148ACAF-74CF-A013-6503-594C1DA4380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7137046" y="1235229"/>
            <a:ext cx="1861337" cy="360363"/>
          </a:xfrm>
          <a:prstGeom prst="rect">
            <a:avLst/>
          </a:prstGeom>
          <a:solidFill>
            <a:srgbClr val="D89F3F"/>
          </a:solidFill>
        </p:spPr>
        <p:txBody>
          <a:bodyPr anchor="ctr"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75145" y="4213803"/>
            <a:ext cx="1803420" cy="215042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810955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bg1"/>
                </a:solidFill>
                <a:latin typeface="The Bold Font" pitchFamily="2" charset="0"/>
              </a:rPr>
              <a:t>Matin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656636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bg1"/>
                </a:solidFill>
                <a:latin typeface="The Bold Font" pitchFamily="2" charset="0"/>
              </a:rPr>
              <a:t>Après-midi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2765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887665" y="4211979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898178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5006619" y="4211979"/>
            <a:ext cx="1872000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998999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133531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7133531" y="4193692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44043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</p:spTree>
    <p:extLst>
      <p:ext uri="{BB962C8B-B14F-4D97-AF65-F5344CB8AC3E}">
        <p14:creationId xmlns:p14="http://schemas.microsoft.com/office/powerpoint/2010/main" val="1719513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jours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CDFE685-7797-1225-DA68-D51D15534487}"/>
              </a:ext>
            </a:extLst>
          </p:cNvPr>
          <p:cNvSpPr/>
          <p:nvPr userDrawn="1"/>
        </p:nvSpPr>
        <p:spPr>
          <a:xfrm>
            <a:off x="7511743" y="2062533"/>
            <a:ext cx="2320714" cy="427798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E3A2170-E1A0-9FA9-C978-AC67175480C8}"/>
              </a:ext>
            </a:extLst>
          </p:cNvPr>
          <p:cNvSpPr/>
          <p:nvPr userDrawn="1"/>
        </p:nvSpPr>
        <p:spPr>
          <a:xfrm>
            <a:off x="5030565" y="2051050"/>
            <a:ext cx="2375768" cy="4289464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sz="1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E77C3C6-EFAA-04D7-1D98-03A7E309B641}"/>
              </a:ext>
            </a:extLst>
          </p:cNvPr>
          <p:cNvSpPr/>
          <p:nvPr userDrawn="1"/>
        </p:nvSpPr>
        <p:spPr>
          <a:xfrm>
            <a:off x="2519389" y="2051050"/>
            <a:ext cx="2381153" cy="427798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18F7A57-64C5-808B-274B-2D7B8C41109E}"/>
              </a:ext>
            </a:extLst>
          </p:cNvPr>
          <p:cNvSpPr/>
          <p:nvPr userDrawn="1"/>
        </p:nvSpPr>
        <p:spPr>
          <a:xfrm>
            <a:off x="36231" y="2081034"/>
            <a:ext cx="2375767" cy="4247997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354BA4C7-0B9F-11E9-E944-449F7C9DA19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36232" y="2064593"/>
            <a:ext cx="2375768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149EEFE-7B2A-B5E2-7CE2-426B88016052}"/>
              </a:ext>
            </a:extLst>
          </p:cNvPr>
          <p:cNvSpPr/>
          <p:nvPr userDrawn="1"/>
        </p:nvSpPr>
        <p:spPr>
          <a:xfrm>
            <a:off x="30848" y="2051050"/>
            <a:ext cx="2381153" cy="4264438"/>
          </a:xfrm>
          <a:prstGeom prst="rect">
            <a:avLst/>
          </a:pr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8" name="Titre 17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15458" cy="1080000"/>
          </a:xfrm>
          <a:prstGeom prst="rect">
            <a:avLst/>
          </a:prstGeom>
          <a:noFill/>
          <a:effectLst/>
        </p:spPr>
        <p:txBody>
          <a:bodyPr anchor="ctr">
            <a:noAutofit/>
          </a:bodyPr>
          <a:lstStyle>
            <a:lvl1pPr algn="l">
              <a:defRPr sz="3800" kern="1200" cap="all" spc="100" normalizeH="0" baseline="0">
                <a:solidFill>
                  <a:srgbClr val="FFFFFF"/>
                </a:solidFill>
                <a:latin typeface="The Bold Font" pitchFamily="2" charset="0"/>
                <a:cs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2" name="Espace réservé du texte 21"/>
          <p:cNvSpPr>
            <a:spLocks noGrp="1"/>
          </p:cNvSpPr>
          <p:nvPr>
            <p:ph type="body" sz="quarter" idx="10"/>
          </p:nvPr>
        </p:nvSpPr>
        <p:spPr>
          <a:xfrm>
            <a:off x="-5484" y="1079999"/>
            <a:ext cx="9920942" cy="451506"/>
          </a:xfrm>
          <a:prstGeom prst="rect">
            <a:avLst/>
          </a:prstGeom>
          <a:solidFill>
            <a:srgbClr val="D89F3F"/>
          </a:solidFill>
        </p:spPr>
        <p:txBody>
          <a:bodyPr>
            <a:normAutofit/>
          </a:bodyPr>
          <a:lstStyle>
            <a:lvl1pPr marL="0" indent="0">
              <a:buNone/>
              <a:defRPr sz="2400" cap="none" baseline="0">
                <a:solidFill>
                  <a:schemeClr val="bg1"/>
                </a:solidFill>
                <a:latin typeface="The Bold Font" pitchFamily="2" charset="0"/>
                <a:ea typeface="Roboto" pitchFamily="2" charset="0"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Espace réservé du texte 21">
            <a:extLst>
              <a:ext uri="{FF2B5EF4-FFF2-40B4-BE49-F238E27FC236}">
                <a16:creationId xmlns:a16="http://schemas.microsoft.com/office/drawing/2014/main" id="{5F574703-4856-F003-0553-16EDB3818E6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98000" y="2064593"/>
            <a:ext cx="2412000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>
            <a:extLst>
              <a:ext uri="{FF2B5EF4-FFF2-40B4-BE49-F238E27FC236}">
                <a16:creationId xmlns:a16="http://schemas.microsoft.com/office/drawing/2014/main" id="{9CB6BF1E-9E5B-3E24-FE3C-98F5E6C6417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05459" y="2062533"/>
            <a:ext cx="2414450" cy="4277981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625A302C-C95B-383D-61F2-B5BB5EACAC2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503459" y="2064593"/>
            <a:ext cx="2332624" cy="4264438"/>
          </a:xfrm>
          <a:prstGeom prst="rect">
            <a:avLst/>
          </a:prstGeom>
          <a:noFill/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12761516-BEB7-A5B6-3206-7740C2553F5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501383" y="1700584"/>
            <a:ext cx="2408617" cy="3619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28" name="Espace réservé du texte 25">
            <a:extLst>
              <a:ext uri="{FF2B5EF4-FFF2-40B4-BE49-F238E27FC236}">
                <a16:creationId xmlns:a16="http://schemas.microsoft.com/office/drawing/2014/main" id="{0A27022E-DF2B-EB20-D3B5-8EFAB9162076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100" y="1701736"/>
            <a:ext cx="2375767" cy="3619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1" name="Espace réservé du texte 25">
            <a:extLst>
              <a:ext uri="{FF2B5EF4-FFF2-40B4-BE49-F238E27FC236}">
                <a16:creationId xmlns:a16="http://schemas.microsoft.com/office/drawing/2014/main" id="{0A461024-3BE1-0E4A-876B-91B397B632A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999383" y="1700584"/>
            <a:ext cx="2408616" cy="350466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32" name="Espace réservé du texte 25">
            <a:extLst>
              <a:ext uri="{FF2B5EF4-FFF2-40B4-BE49-F238E27FC236}">
                <a16:creationId xmlns:a16="http://schemas.microsoft.com/office/drawing/2014/main" id="{22E54944-4ACF-44D2-C67F-17BBCB8018A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499833" y="1700584"/>
            <a:ext cx="2332624" cy="36195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/>
          <a:lstStyle>
            <a:lvl1pPr marL="0" indent="0" algn="ctr">
              <a:buNone/>
              <a:defRPr sz="16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FF5A5DAA-84C2-DD7B-501D-9C43FC7B233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100" baseline="0">
                <a:solidFill>
                  <a:schemeClr val="bg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820074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DemiJournée_5 jo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2843BC07-C9D0-EA79-ADA5-6B2AA4658151}"/>
              </a:ext>
            </a:extLst>
          </p:cNvPr>
          <p:cNvSpPr/>
          <p:nvPr userDrawn="1"/>
        </p:nvSpPr>
        <p:spPr>
          <a:xfrm>
            <a:off x="6032614" y="1823987"/>
            <a:ext cx="1842699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DC0A2AA5-799A-74BC-1C63-4724706AA9FD}"/>
              </a:ext>
            </a:extLst>
          </p:cNvPr>
          <p:cNvSpPr/>
          <p:nvPr userDrawn="1"/>
        </p:nvSpPr>
        <p:spPr>
          <a:xfrm>
            <a:off x="7999114" y="1835654"/>
            <a:ext cx="1828687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B05CEF12-60E1-B0FC-9B13-1C97AE894798}"/>
              </a:ext>
            </a:extLst>
          </p:cNvPr>
          <p:cNvSpPr/>
          <p:nvPr userDrawn="1"/>
        </p:nvSpPr>
        <p:spPr>
          <a:xfrm>
            <a:off x="71809" y="1835655"/>
            <a:ext cx="1803420" cy="215042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7085FF1-531A-2F13-DDDC-7D04D000C96C}"/>
              </a:ext>
            </a:extLst>
          </p:cNvPr>
          <p:cNvSpPr/>
          <p:nvPr userDrawn="1"/>
        </p:nvSpPr>
        <p:spPr>
          <a:xfrm>
            <a:off x="4017000" y="1835654"/>
            <a:ext cx="1872000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A9FEA9E-4BF7-5079-AF52-8B2E42A79062}"/>
              </a:ext>
            </a:extLst>
          </p:cNvPr>
          <p:cNvSpPr/>
          <p:nvPr userDrawn="1"/>
        </p:nvSpPr>
        <p:spPr>
          <a:xfrm>
            <a:off x="2008500" y="1823987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76200" y="1835655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823987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835656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DCFB879-9834-3126-C3ED-6F5983F258C4}"/>
              </a:ext>
            </a:extLst>
          </p:cNvPr>
          <p:cNvSpPr/>
          <p:nvPr userDrawn="1"/>
        </p:nvSpPr>
        <p:spPr>
          <a:xfrm>
            <a:off x="80816" y="4213803"/>
            <a:ext cx="1803420" cy="215042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A0B9A8D4-4B8D-8E16-014D-5221A6F218A3}"/>
              </a:ext>
            </a:extLst>
          </p:cNvPr>
          <p:cNvSpPr txBox="1"/>
          <p:nvPr userDrawn="1"/>
        </p:nvSpPr>
        <p:spPr>
          <a:xfrm>
            <a:off x="16626" y="1578009"/>
            <a:ext cx="7351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l"/>
            <a:r>
              <a:rPr lang="fr-FR" sz="1400" dirty="0">
                <a:solidFill>
                  <a:schemeClr val="bg1"/>
                </a:solidFill>
                <a:latin typeface="The Bold Font" pitchFamily="2" charset="0"/>
              </a:rPr>
              <a:t>Matin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CBA36BE0-252F-0C6C-9CC0-F7734D05FEC3}"/>
              </a:ext>
            </a:extLst>
          </p:cNvPr>
          <p:cNvSpPr txBox="1"/>
          <p:nvPr userDrawn="1"/>
        </p:nvSpPr>
        <p:spPr>
          <a:xfrm>
            <a:off x="-137693" y="3958647"/>
            <a:ext cx="139345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fr-FR" sz="1400" dirty="0">
                <a:solidFill>
                  <a:schemeClr val="bg1"/>
                </a:solidFill>
                <a:latin typeface="The Bold Font" pitchFamily="2" charset="0"/>
              </a:rPr>
              <a:t>Après-midi</a:t>
            </a:r>
            <a:endParaRPr lang="fr-FR" sz="1400" dirty="0">
              <a:solidFill>
                <a:schemeClr val="bg1"/>
              </a:solidFill>
            </a:endParaRPr>
          </a:p>
        </p:txBody>
      </p:sp>
      <p:sp>
        <p:nvSpPr>
          <p:cNvPr id="10" name="Espace réservé du texte 21">
            <a:extLst>
              <a:ext uri="{FF2B5EF4-FFF2-40B4-BE49-F238E27FC236}">
                <a16:creationId xmlns:a16="http://schemas.microsoft.com/office/drawing/2014/main" id="{936CD8E5-D9EE-362C-CF27-0A011D98B627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8436" y="4218629"/>
            <a:ext cx="1795800" cy="215042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083FF7E6-6EEA-0CD2-05D4-179669834C47}"/>
              </a:ext>
            </a:extLst>
          </p:cNvPr>
          <p:cNvSpPr/>
          <p:nvPr userDrawn="1"/>
        </p:nvSpPr>
        <p:spPr>
          <a:xfrm>
            <a:off x="2004900" y="4211979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9" name="Espace réservé du texte 21">
            <a:extLst>
              <a:ext uri="{FF2B5EF4-FFF2-40B4-BE49-F238E27FC236}">
                <a16:creationId xmlns:a16="http://schemas.microsoft.com/office/drawing/2014/main" id="{1374E4ED-52D1-1014-3C51-064CDA8DEBE9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2015413" y="4213138"/>
            <a:ext cx="1875600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010EA1C4-BD4E-3245-3A22-5BC7B3A40311}"/>
              </a:ext>
            </a:extLst>
          </p:cNvPr>
          <p:cNvSpPr/>
          <p:nvPr userDrawn="1"/>
        </p:nvSpPr>
        <p:spPr>
          <a:xfrm>
            <a:off x="4022256" y="4211979"/>
            <a:ext cx="1872000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1E495623-C4A1-3C7B-FC69-B323BECF443F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014636" y="4218629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3" name="Espace réservé du texte 21">
            <a:extLst>
              <a:ext uri="{FF2B5EF4-FFF2-40B4-BE49-F238E27FC236}">
                <a16:creationId xmlns:a16="http://schemas.microsoft.com/office/drawing/2014/main" id="{D9240312-00F3-7797-8FEC-3911BEAC4432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008715" y="1816604"/>
            <a:ext cx="1872000" cy="218881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4" name="Espace réservé du texte 21">
            <a:extLst>
              <a:ext uri="{FF2B5EF4-FFF2-40B4-BE49-F238E27FC236}">
                <a16:creationId xmlns:a16="http://schemas.microsoft.com/office/drawing/2014/main" id="{4703B6CA-8F18-B12C-93E1-9135FD3398F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029100" y="1828273"/>
            <a:ext cx="1838952" cy="2177150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9AF46281-3AE9-B004-BD1C-238F6AE6A261}"/>
              </a:ext>
            </a:extLst>
          </p:cNvPr>
          <p:cNvSpPr/>
          <p:nvPr userDrawn="1"/>
        </p:nvSpPr>
        <p:spPr>
          <a:xfrm>
            <a:off x="8024900" y="4205359"/>
            <a:ext cx="1828687" cy="2177151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3BBDED-C106-4577-5FA6-6B04DD5BC4BE}"/>
              </a:ext>
            </a:extLst>
          </p:cNvPr>
          <p:cNvSpPr/>
          <p:nvPr userDrawn="1"/>
        </p:nvSpPr>
        <p:spPr>
          <a:xfrm>
            <a:off x="6029100" y="4193692"/>
            <a:ext cx="1872000" cy="2188820"/>
          </a:xfrm>
          <a:prstGeom prst="rect">
            <a:avLst/>
          </a:prstGeom>
          <a:solidFill>
            <a:srgbClr val="EEECE8">
              <a:alpha val="80000"/>
            </a:srgb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fr-FR" sz="2400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  <a:p>
            <a:endParaRPr lang="fr-FR" b="1" dirty="0">
              <a:ln>
                <a:solidFill>
                  <a:schemeClr val="bg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2" name="Espace réservé du texte 21">
            <a:extLst>
              <a:ext uri="{FF2B5EF4-FFF2-40B4-BE49-F238E27FC236}">
                <a16:creationId xmlns:a16="http://schemas.microsoft.com/office/drawing/2014/main" id="{69D4CD6A-F3F2-8E9C-0CB5-3FC39090BD8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039612" y="4211979"/>
            <a:ext cx="1844964" cy="217053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33" name="Espace réservé du texte 21">
            <a:extLst>
              <a:ext uri="{FF2B5EF4-FFF2-40B4-BE49-F238E27FC236}">
                <a16:creationId xmlns:a16="http://schemas.microsoft.com/office/drawing/2014/main" id="{E96F11E4-328D-2197-E54E-954408FC51CD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029272" y="4211979"/>
            <a:ext cx="1872000" cy="2177151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4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14A1DF9F-B588-EA9C-3D59-8D539D09AEB1}"/>
              </a:ext>
            </a:extLst>
          </p:cNvPr>
          <p:cNvSpPr/>
          <p:nvPr userDrawn="1"/>
        </p:nvSpPr>
        <p:spPr>
          <a:xfrm>
            <a:off x="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C406688-F732-7C62-6A8B-4206DD1CA4A0}"/>
              </a:ext>
            </a:extLst>
          </p:cNvPr>
          <p:cNvSpPr/>
          <p:nvPr userDrawn="1"/>
        </p:nvSpPr>
        <p:spPr>
          <a:xfrm>
            <a:off x="2008500" y="1235229"/>
            <a:ext cx="1872000" cy="3612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B93139E-80EB-E3F7-005F-1216B3018985}"/>
              </a:ext>
            </a:extLst>
          </p:cNvPr>
          <p:cNvSpPr/>
          <p:nvPr userDrawn="1"/>
        </p:nvSpPr>
        <p:spPr>
          <a:xfrm>
            <a:off x="4024257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5D5DD7AD-114C-CB5C-23FF-39B2FACA93F4}"/>
              </a:ext>
            </a:extLst>
          </p:cNvPr>
          <p:cNvSpPr/>
          <p:nvPr userDrawn="1"/>
        </p:nvSpPr>
        <p:spPr>
          <a:xfrm>
            <a:off x="803400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0C69A14B-C4D5-8E81-1FE4-8D88239854E7}"/>
              </a:ext>
            </a:extLst>
          </p:cNvPr>
          <p:cNvSpPr/>
          <p:nvPr userDrawn="1"/>
        </p:nvSpPr>
        <p:spPr>
          <a:xfrm>
            <a:off x="6032757" y="1235229"/>
            <a:ext cx="1872000" cy="3612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7" name="Espace réservé du texte 3">
            <a:extLst>
              <a:ext uri="{FF2B5EF4-FFF2-40B4-BE49-F238E27FC236}">
                <a16:creationId xmlns:a16="http://schemas.microsoft.com/office/drawing/2014/main" id="{A1DA0A1E-FB90-9FF4-2810-22DBF3A1D48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1808" y="6496702"/>
            <a:ext cx="9781779" cy="361297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288824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lundi-vendr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LUNDI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008500" y="1235229"/>
            <a:ext cx="1872000" cy="3612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024257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3400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597114"/>
            <a:ext cx="1872000" cy="4730620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75600" cy="4732505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032757" y="1235229"/>
            <a:ext cx="1872000" cy="3612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C2F995CF-02DF-4C6A-9DFC-63E4023EAE9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0" y="113"/>
            <a:ext cx="9906000" cy="1162050"/>
          </a:xfrm>
          <a:prstGeom prst="rect">
            <a:avLst/>
          </a:prstGeom>
          <a:noFill/>
        </p:spPr>
        <p:txBody>
          <a:bodyPr anchor="ctr"/>
          <a:lstStyle>
            <a:lvl1pPr marL="0" indent="0">
              <a:buNone/>
              <a:defRPr sz="3800">
                <a:solidFill>
                  <a:schemeClr val="bg1"/>
                </a:solidFill>
                <a:latin typeface="The Bold Font" pitchFamily="2" charset="0"/>
              </a:defRPr>
            </a:lvl1pPr>
          </a:lstStyle>
          <a:p>
            <a:pPr lvl="0"/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</p:spTree>
    <p:extLst>
      <p:ext uri="{BB962C8B-B14F-4D97-AF65-F5344CB8AC3E}">
        <p14:creationId xmlns:p14="http://schemas.microsoft.com/office/powerpoint/2010/main" val="1497861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bdo mardi-samed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MARDI</a:t>
            </a:r>
          </a:p>
        </p:txBody>
      </p:sp>
      <p:sp>
        <p:nvSpPr>
          <p:cNvPr id="25" name="Rectangle 24"/>
          <p:cNvSpPr/>
          <p:nvPr userDrawn="1"/>
        </p:nvSpPr>
        <p:spPr>
          <a:xfrm>
            <a:off x="2008500" y="1235229"/>
            <a:ext cx="1872000" cy="361297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MERCREDI</a:t>
            </a:r>
          </a:p>
        </p:txBody>
      </p:sp>
      <p:sp>
        <p:nvSpPr>
          <p:cNvPr id="27" name="Rectangle 26"/>
          <p:cNvSpPr/>
          <p:nvPr userDrawn="1"/>
        </p:nvSpPr>
        <p:spPr>
          <a:xfrm>
            <a:off x="4024257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JEUDI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8034000" y="1235229"/>
            <a:ext cx="1872000" cy="3600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SAMEDI</a:t>
            </a:r>
          </a:p>
        </p:txBody>
      </p:sp>
      <p:sp>
        <p:nvSpPr>
          <p:cNvPr id="30" name="Espace réservé du texte 21"/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597114"/>
            <a:ext cx="1872000" cy="4730620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2" name="Espace réservé du texte 21"/>
          <p:cNvSpPr>
            <a:spLocks noGrp="1"/>
          </p:cNvSpPr>
          <p:nvPr>
            <p:ph type="body" sz="quarter" idx="14" hasCustomPrompt="1"/>
          </p:nvPr>
        </p:nvSpPr>
        <p:spPr>
          <a:xfrm>
            <a:off x="4021163" y="1597113"/>
            <a:ext cx="1872000" cy="473062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3" name="Espace réservé du texte 21"/>
          <p:cNvSpPr>
            <a:spLocks noGrp="1"/>
          </p:cNvSpPr>
          <p:nvPr>
            <p:ph type="body" sz="quarter" idx="15" hasCustomPrompt="1"/>
          </p:nvPr>
        </p:nvSpPr>
        <p:spPr>
          <a:xfrm>
            <a:off x="6037173" y="1597113"/>
            <a:ext cx="1849159" cy="4730621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44" name="Espace réservé du texte 21"/>
          <p:cNvSpPr>
            <a:spLocks noGrp="1"/>
          </p:cNvSpPr>
          <p:nvPr>
            <p:ph type="body" sz="quarter" idx="16" hasCustomPrompt="1"/>
          </p:nvPr>
        </p:nvSpPr>
        <p:spPr>
          <a:xfrm>
            <a:off x="8034000" y="1595229"/>
            <a:ext cx="1875600" cy="4732505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6032757" y="1235229"/>
            <a:ext cx="1872000" cy="361296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fr-FR" sz="1600" b="0" dirty="0">
                <a:solidFill>
                  <a:srgbClr val="FFFFFF"/>
                </a:solidFill>
                <a:latin typeface="The Bold Font" pitchFamily="2" charset="0"/>
              </a:rPr>
              <a:t>VENDREDI</a:t>
            </a:r>
          </a:p>
        </p:txBody>
      </p:sp>
      <p:sp>
        <p:nvSpPr>
          <p:cNvPr id="21" name="Espace réservé du texte 21"/>
          <p:cNvSpPr>
            <a:spLocks noGrp="1"/>
          </p:cNvSpPr>
          <p:nvPr>
            <p:ph type="body" sz="quarter" idx="17" hasCustomPrompt="1"/>
          </p:nvPr>
        </p:nvSpPr>
        <p:spPr>
          <a:xfrm>
            <a:off x="2004900" y="1595229"/>
            <a:ext cx="1875600" cy="4732505"/>
          </a:xfrm>
          <a:prstGeom prst="rect">
            <a:avLst/>
          </a:prstGeom>
          <a:solidFill>
            <a:srgbClr val="FFFFFF">
              <a:alpha val="69804"/>
            </a:srgbClr>
          </a:solidFill>
        </p:spPr>
        <p:txBody>
          <a:bodyPr anchor="t">
            <a:normAutofit/>
          </a:bodyPr>
          <a:lstStyle>
            <a:lvl1pPr marL="0" marR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cap="none" baseline="0"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Programme de la journée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0" y="-1"/>
            <a:ext cx="9906000" cy="1169377"/>
          </a:xfrm>
          <a:prstGeom prst="rect">
            <a:avLst/>
          </a:prstGeom>
          <a:noFill/>
        </p:spPr>
        <p:txBody>
          <a:bodyPr wrap="square" anchor="ctr">
            <a:noAutofit/>
          </a:bodyPr>
          <a:lstStyle>
            <a:lvl1pPr>
              <a:defRPr sz="3800">
                <a:latin typeface="The Bold Font" pitchFamily="2" charset="0"/>
              </a:defRPr>
            </a:lvl1pPr>
          </a:lstStyle>
          <a:p>
            <a:r>
              <a:rPr lang="fr-FR" dirty="0"/>
              <a:t>Dates</a:t>
            </a:r>
            <a:br>
              <a:rPr lang="fr-FR" dirty="0"/>
            </a:br>
            <a:r>
              <a:rPr lang="fr-FR" dirty="0"/>
              <a:t>Groupe</a:t>
            </a:r>
          </a:p>
        </p:txBody>
      </p:sp>
      <p:sp>
        <p:nvSpPr>
          <p:cNvPr id="3" name="Espace réservé du texte 3">
            <a:extLst>
              <a:ext uri="{FF2B5EF4-FFF2-40B4-BE49-F238E27FC236}">
                <a16:creationId xmlns:a16="http://schemas.microsoft.com/office/drawing/2014/main" id="{131C7734-C017-EB7F-C80B-89692D698D2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6400800"/>
            <a:ext cx="9906000" cy="457200"/>
          </a:xfrm>
          <a:prstGeom prst="rect">
            <a:avLst/>
          </a:prstGeom>
          <a:solidFill>
            <a:srgbClr val="FFFFFF">
              <a:alpha val="80000"/>
            </a:srgbClr>
          </a:solidFill>
        </p:spPr>
        <p:txBody>
          <a:bodyPr>
            <a:normAutofit/>
          </a:bodyPr>
          <a:lstStyle>
            <a:lvl1pPr marL="0" indent="0">
              <a:buNone/>
              <a:defRPr sz="1200" baseline="0">
                <a:solidFill>
                  <a:schemeClr val="tx1"/>
                </a:solidFill>
                <a:latin typeface="Roboto" pitchFamily="2" charset="0"/>
                <a:ea typeface="Roboto" pitchFamily="2" charset="0"/>
              </a:defRPr>
            </a:lvl1pPr>
          </a:lstStyle>
          <a:p>
            <a:pPr lvl="0"/>
            <a:r>
              <a:rPr lang="fr-FR" dirty="0"/>
              <a:t>Informations complémentaires</a:t>
            </a:r>
          </a:p>
        </p:txBody>
      </p:sp>
    </p:spTree>
    <p:extLst>
      <p:ext uri="{BB962C8B-B14F-4D97-AF65-F5344CB8AC3E}">
        <p14:creationId xmlns:p14="http://schemas.microsoft.com/office/powerpoint/2010/main" val="1066833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image" Target="../media/image1.jp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lune, arbre, ciel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D010649D-7BFB-9F8C-8AFC-409C4319F25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alphaModFix amt="85000"/>
          </a:blip>
          <a:srcRect b="19555"/>
          <a:stretch>
            <a:fillRect/>
          </a:stretch>
        </p:blipFill>
        <p:spPr>
          <a:xfrm>
            <a:off x="0" y="659958"/>
            <a:ext cx="9906000" cy="6198042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7" name="Titre 1">
            <a:extLst>
              <a:ext uri="{FF2B5EF4-FFF2-40B4-BE49-F238E27FC236}">
                <a16:creationId xmlns:a16="http://schemas.microsoft.com/office/drawing/2014/main" id="{07A590F5-2434-9E21-469D-549B5FF0EF8C}"/>
              </a:ext>
            </a:extLst>
          </p:cNvPr>
          <p:cNvSpPr txBox="1">
            <a:spLocks/>
          </p:cNvSpPr>
          <p:nvPr userDrawn="1"/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endParaRPr lang="fr-FR" dirty="0"/>
          </a:p>
        </p:txBody>
      </p:sp>
      <p:pic>
        <p:nvPicPr>
          <p:cNvPr id="4" name="Image 3" descr="Une image contenant dessin humoristique, clipart, crâne, illustration&#10;&#10;Le contenu généré par l’IA peut être incorrect.">
            <a:extLst>
              <a:ext uri="{FF2B5EF4-FFF2-40B4-BE49-F238E27FC236}">
                <a16:creationId xmlns:a16="http://schemas.microsoft.com/office/drawing/2014/main" id="{7936971F-D302-3867-7265-8EA6F830B13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550" y="-171450"/>
            <a:ext cx="1338850" cy="149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6181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4" r:id="rId2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lune, arbre, ciel, dessin humoristique&#10;&#10;Le contenu généré par l’IA peut être incorrect.">
            <a:extLst>
              <a:ext uri="{FF2B5EF4-FFF2-40B4-BE49-F238E27FC236}">
                <a16:creationId xmlns:a16="http://schemas.microsoft.com/office/drawing/2014/main" id="{4432220B-D266-CE34-5474-5CD56A070B19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alphaModFix amt="85000"/>
          </a:blip>
          <a:srcRect b="19555"/>
          <a:stretch>
            <a:fillRect/>
          </a:stretch>
        </p:blipFill>
        <p:spPr>
          <a:xfrm>
            <a:off x="0" y="659958"/>
            <a:ext cx="9906000" cy="6198042"/>
          </a:xfrm>
          <a:prstGeom prst="rect">
            <a:avLst/>
          </a:prstGeom>
        </p:spPr>
      </p:pic>
      <p:sp>
        <p:nvSpPr>
          <p:cNvPr id="9" name="Espace réservé du texte 21"/>
          <p:cNvSpPr txBox="1">
            <a:spLocks/>
          </p:cNvSpPr>
          <p:nvPr userDrawn="1"/>
        </p:nvSpPr>
        <p:spPr>
          <a:xfrm>
            <a:off x="0" y="6329031"/>
            <a:ext cx="9906000" cy="5289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2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dirty="0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61F9264-B58E-04CD-C0DD-F4548DDFEBE6}"/>
              </a:ext>
            </a:extLst>
          </p:cNvPr>
          <p:cNvSpPr txBox="1">
            <a:spLocks/>
          </p:cNvSpPr>
          <p:nvPr userDrawn="1"/>
        </p:nvSpPr>
        <p:spPr>
          <a:xfrm>
            <a:off x="0" y="-1"/>
            <a:ext cx="9906000" cy="1169377"/>
          </a:xfrm>
          <a:prstGeom prst="rect">
            <a:avLst/>
          </a:prstGeom>
          <a:solidFill>
            <a:schemeClr val="accent6"/>
          </a:solidFill>
        </p:spPr>
        <p:txBody>
          <a:bodyPr wrap="square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800" kern="1200" cap="all" spc="100" baseline="0">
                <a:solidFill>
                  <a:schemeClr val="bg1"/>
                </a:solidFill>
                <a:latin typeface="The Bold Font" pitchFamily="2" charset="0"/>
                <a:ea typeface="The Bold Font" pitchFamily="2" charset="0"/>
                <a:cs typeface="The Bold Font" pitchFamily="2" charset="0"/>
              </a:defRPr>
            </a:lvl1pPr>
          </a:lstStyle>
          <a:p>
            <a:endParaRPr lang="fr-FR" dirty="0"/>
          </a:p>
        </p:txBody>
      </p:sp>
      <p:pic>
        <p:nvPicPr>
          <p:cNvPr id="4" name="Image 3" descr="Une image contenant dessin humoristique, clipart, crâne, illustration&#10;&#10;Le contenu généré par l’IA peut être incorrect.">
            <a:extLst>
              <a:ext uri="{FF2B5EF4-FFF2-40B4-BE49-F238E27FC236}">
                <a16:creationId xmlns:a16="http://schemas.microsoft.com/office/drawing/2014/main" id="{F8FF7A4F-1EA2-8FB2-3C10-29A453BE7724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1550" y="-171450"/>
            <a:ext cx="1338850" cy="14935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81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67" r:id="rId2"/>
    <p:sldLayoutId id="2147483673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 spc="100" baseline="0">
          <a:solidFill>
            <a:schemeClr val="bg1"/>
          </a:solidFill>
          <a:latin typeface="The Bold Font" pitchFamily="2" charset="0"/>
          <a:ea typeface="The Bold Font" pitchFamily="2" charset="0"/>
          <a:cs typeface="The Bold Font" pitchFamily="2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FDCAD6B0-04F1-6590-FCE8-A476E591C9E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u="sng" dirty="0"/>
              <a:t>Poule renard vipère des esprits de la forêt</a:t>
            </a:r>
          </a:p>
          <a:p>
            <a:endParaRPr lang="fr-FR" u="sng" dirty="0"/>
          </a:p>
          <a:p>
            <a:r>
              <a:rPr lang="fr-FR" u="sng" dirty="0"/>
              <a:t>Jeux de connaissance </a:t>
            </a:r>
          </a:p>
          <a:p>
            <a:br>
              <a:rPr lang="fr-FR" u="sng" dirty="0"/>
            </a:br>
            <a:r>
              <a:rPr lang="fr-FR" dirty="0"/>
              <a:t>Création de la forêt de Totoro</a:t>
            </a:r>
          </a:p>
          <a:p>
            <a:endParaRPr lang="fr-FR" u="sng" dirty="0"/>
          </a:p>
          <a:p>
            <a:r>
              <a:rPr lang="fr-FR" u="sng" dirty="0"/>
              <a:t>série de mini jeu</a:t>
            </a:r>
          </a:p>
          <a:p>
            <a:r>
              <a:rPr lang="fr-FR" dirty="0"/>
              <a:t>Ponyo dans sa bulle</a:t>
            </a:r>
          </a:p>
          <a:p>
            <a:endParaRPr lang="fr-FR" u="sng" dirty="0"/>
          </a:p>
          <a:p>
            <a:endParaRPr lang="fr-FR" u="sng" dirty="0"/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A9939A24-3867-5029-8A83-74ADE0135F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u="sng" dirty="0"/>
              <a:t>Sauvez Ponyo</a:t>
            </a:r>
          </a:p>
          <a:p>
            <a:endParaRPr lang="fr-FR" u="sng" dirty="0"/>
          </a:p>
          <a:p>
            <a:r>
              <a:rPr lang="fr-FR" u="sng" dirty="0"/>
              <a:t>Le Bon Miyasaki</a:t>
            </a:r>
            <a:br>
              <a:rPr lang="fr-FR" u="sng" dirty="0"/>
            </a:br>
            <a:br>
              <a:rPr lang="fr-FR" u="sng" dirty="0"/>
            </a:br>
            <a:r>
              <a:rPr lang="fr-FR" dirty="0"/>
              <a:t>Fresque collaborative « la forêt magique »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90ECE388-6F66-3893-8FC4-CFB4E3DC68D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>
            <a:normAutofit fontScale="92500"/>
          </a:bodyPr>
          <a:lstStyle/>
          <a:p>
            <a:r>
              <a:rPr lang="fr-FR" u="sng" dirty="0"/>
              <a:t>Balle américaine des Kodamas</a:t>
            </a:r>
          </a:p>
          <a:p>
            <a:endParaRPr lang="fr-FR" u="sng" dirty="0"/>
          </a:p>
          <a:p>
            <a:r>
              <a:rPr lang="fr-FR" dirty="0"/>
              <a:t>Création fresque « Fujiyama »</a:t>
            </a:r>
          </a:p>
          <a:p>
            <a:br>
              <a:rPr lang="fr-FR" u="sng" dirty="0"/>
            </a:br>
            <a:r>
              <a:rPr lang="fr-FR" dirty="0"/>
              <a:t>Création pancarte de chambre</a:t>
            </a:r>
          </a:p>
          <a:p>
            <a:endParaRPr lang="fr-FR" dirty="0"/>
          </a:p>
          <a:p>
            <a:r>
              <a:rPr lang="fr-FR" dirty="0"/>
              <a:t>Calligraphie japonaise</a:t>
            </a:r>
          </a:p>
          <a:p>
            <a:endParaRPr lang="fr-FR" dirty="0"/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3FB01964-0A5B-9873-3E9E-C5D636D8E0E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Vallée aux renards élémentaires</a:t>
            </a:r>
          </a:p>
          <a:p>
            <a:r>
              <a:rPr lang="fr-FR" dirty="0"/>
              <a:t>Du 6 au 10 juillet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17751D62-DAD2-E96C-4792-458A1D543EE1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 dirty="0"/>
              <a:t>Créé ton Totoro</a:t>
            </a:r>
          </a:p>
          <a:p>
            <a:endParaRPr lang="fr-FR" dirty="0"/>
          </a:p>
          <a:p>
            <a:r>
              <a:rPr lang="fr-FR" dirty="0"/>
              <a:t>Création fresque « Fujiyama »</a:t>
            </a:r>
          </a:p>
          <a:p>
            <a:endParaRPr lang="fr-FR" dirty="0"/>
          </a:p>
          <a:p>
            <a:r>
              <a:rPr lang="fr-FR" u="sng" dirty="0"/>
              <a:t>Relais Ponyo</a:t>
            </a:r>
            <a:br>
              <a:rPr lang="fr-FR" u="sng" dirty="0"/>
            </a:br>
            <a:br>
              <a:rPr lang="fr-FR" u="sng" dirty="0"/>
            </a:br>
            <a:r>
              <a:rPr lang="fr-FR" u="sng" dirty="0"/>
              <a:t>Chaise musicale thème Miyasaki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328B0263-909D-FD55-A3EF-2E2EF758C4B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u="sng" dirty="0"/>
              <a:t>Béret Japonais</a:t>
            </a:r>
          </a:p>
          <a:p>
            <a:endParaRPr lang="fr-FR" u="sng" dirty="0"/>
          </a:p>
          <a:p>
            <a:r>
              <a:rPr lang="fr-FR" u="sng" dirty="0"/>
              <a:t>La tempête du château ambulant</a:t>
            </a:r>
          </a:p>
          <a:p>
            <a:endParaRPr lang="fr-FR" u="sng" dirty="0"/>
          </a:p>
          <a:p>
            <a:r>
              <a:rPr lang="fr-FR" dirty="0"/>
              <a:t>Création assiette de sushis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BF62D37B-4174-AEA1-1CC3-7530BEC7884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/>
              <a:t>Concours d’origami</a:t>
            </a:r>
          </a:p>
          <a:p>
            <a:endParaRPr lang="fr-FR" dirty="0"/>
          </a:p>
          <a:p>
            <a:r>
              <a:rPr lang="fr-FR" dirty="0"/>
              <a:t>Fresque « Fujiyama »</a:t>
            </a:r>
          </a:p>
          <a:p>
            <a:endParaRPr lang="fr-FR" dirty="0"/>
          </a:p>
          <a:p>
            <a:r>
              <a:rPr lang="fr-FR" dirty="0"/>
              <a:t>Annulette secrète</a:t>
            </a:r>
          </a:p>
          <a:p>
            <a:endParaRPr lang="fr-FR" dirty="0"/>
          </a:p>
          <a:p>
            <a:r>
              <a:rPr lang="fr-FR" dirty="0"/>
              <a:t>Poème sur l’Univers de la nature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CF8A8C6B-0CFE-377D-9E92-BEACFE021EAC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« Prénom en Japonais »</a:t>
            </a:r>
          </a:p>
          <a:p>
            <a:endParaRPr lang="fr-FR" dirty="0"/>
          </a:p>
          <a:p>
            <a:br>
              <a:rPr lang="fr-FR" dirty="0"/>
            </a:br>
            <a:r>
              <a:rPr lang="fr-FR" dirty="0"/>
              <a:t>Le Bingo de la nature</a:t>
            </a:r>
          </a:p>
          <a:p>
            <a:endParaRPr lang="fr-FR" i="1" dirty="0"/>
          </a:p>
          <a:p>
            <a:r>
              <a:rPr lang="fr-FR" b="1" i="1" dirty="0"/>
              <a:t>Sortie car à la journée</a:t>
            </a:r>
          </a:p>
          <a:p>
            <a:r>
              <a:rPr lang="fr-FR" b="1" i="1" dirty="0"/>
              <a:t>16 places</a:t>
            </a:r>
          </a:p>
          <a:p>
            <a:r>
              <a:rPr lang="fr-FR" b="1" i="1" dirty="0"/>
              <a:t>Base de loisirs</a:t>
            </a:r>
          </a:p>
          <a:p>
            <a:endParaRPr lang="fr-FR" dirty="0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60DAD257-DA3C-6ACA-696A-6E56F806A55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fr-FR" u="sng" dirty="0"/>
              <a:t>Le parcours de Ponyo</a:t>
            </a:r>
          </a:p>
          <a:p>
            <a:endParaRPr lang="fr-FR" u="sng" dirty="0"/>
          </a:p>
          <a:p>
            <a:r>
              <a:rPr lang="fr-FR" u="sng" dirty="0"/>
              <a:t>Initiation Basket Ball</a:t>
            </a:r>
          </a:p>
          <a:p>
            <a:endParaRPr lang="fr-FR" u="sng" dirty="0"/>
          </a:p>
          <a:p>
            <a:r>
              <a:rPr lang="fr-FR" dirty="0"/>
              <a:t>Ecrire son nom en Japonais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EEB52826-0E18-13BE-E15E-18F89939491C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Dauphin Dauphine</a:t>
            </a:r>
            <a:br>
              <a:rPr lang="fr-FR" dirty="0"/>
            </a:br>
            <a:endParaRPr lang="fr-FR" dirty="0"/>
          </a:p>
          <a:p>
            <a:r>
              <a:rPr lang="fr-FR" b="1" dirty="0"/>
              <a:t>Sortie car Parc des Gondoles 36 enfants</a:t>
            </a:r>
          </a:p>
          <a:p>
            <a:endParaRPr lang="fr-FR" dirty="0"/>
          </a:p>
          <a:p>
            <a:r>
              <a:rPr lang="fr-FR" dirty="0"/>
              <a:t>Peindre la mer comme Ponyo</a:t>
            </a:r>
          </a:p>
          <a:p>
            <a:endParaRPr lang="fr-FR" dirty="0"/>
          </a:p>
          <a:p>
            <a:r>
              <a:rPr lang="fr-FR" u="sng" dirty="0"/>
              <a:t>Chat, grenouille, papillon</a:t>
            </a:r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0BC59F83-56A2-156F-7D7D-4B18D031C44F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fr-FR" dirty="0"/>
              <a:t>Quizz </a:t>
            </a:r>
            <a:br>
              <a:rPr lang="fr-FR" dirty="0"/>
            </a:br>
            <a:r>
              <a:rPr lang="fr-FR" dirty="0"/>
              <a:t>« Coupe du monde football »</a:t>
            </a:r>
          </a:p>
          <a:p>
            <a:br>
              <a:rPr lang="fr-FR" dirty="0"/>
            </a:br>
            <a:r>
              <a:rPr lang="fr-FR" dirty="0"/>
              <a:t>Fabrication Lanterne</a:t>
            </a:r>
          </a:p>
          <a:p>
            <a:endParaRPr lang="fr-FR" dirty="0"/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9C77878E-B41F-0154-CA0A-67CD238F132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Activités soulignés = Jeux sportifs</a:t>
            </a:r>
          </a:p>
        </p:txBody>
      </p:sp>
    </p:spTree>
    <p:extLst>
      <p:ext uri="{BB962C8B-B14F-4D97-AF65-F5344CB8AC3E}">
        <p14:creationId xmlns:p14="http://schemas.microsoft.com/office/powerpoint/2010/main" val="248259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DF2B7-3E3C-D34C-C221-BCEB46E2DE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AFF355D2-AF2F-0EFD-C207-5F0761CAAE2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fr-FR" u="sng" dirty="0"/>
              <a:t>Le Bon Miyazaki</a:t>
            </a:r>
          </a:p>
          <a:p>
            <a:endParaRPr lang="fr-FR" u="sng" dirty="0"/>
          </a:p>
          <a:p>
            <a:r>
              <a:rPr lang="fr-FR" u="sng" dirty="0"/>
              <a:t>Hockey</a:t>
            </a:r>
            <a:br>
              <a:rPr lang="fr-FR" u="sng" dirty="0"/>
            </a:br>
            <a:br>
              <a:rPr lang="fr-FR" u="sng" dirty="0"/>
            </a:br>
            <a:r>
              <a:rPr lang="fr-FR" dirty="0"/>
              <a:t>Peint ton jardin Zen</a:t>
            </a:r>
          </a:p>
        </p:txBody>
      </p:sp>
      <p:sp>
        <p:nvSpPr>
          <p:cNvPr id="17" name="Espace réservé du texte 16">
            <a:extLst>
              <a:ext uri="{FF2B5EF4-FFF2-40B4-BE49-F238E27FC236}">
                <a16:creationId xmlns:a16="http://schemas.microsoft.com/office/drawing/2014/main" id="{3DF2E56F-B8DB-96AD-75CE-A2C438ECFE4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fr-FR" dirty="0"/>
              <a:t>Concours de dessin</a:t>
            </a:r>
            <a:br>
              <a:rPr lang="fr-FR" dirty="0"/>
            </a:br>
            <a:br>
              <a:rPr lang="fr-FR" dirty="0"/>
            </a:br>
            <a:r>
              <a:rPr lang="fr-FR" dirty="0"/>
              <a:t>Création Manga</a:t>
            </a:r>
          </a:p>
          <a:p>
            <a:endParaRPr lang="fr-FR" dirty="0"/>
          </a:p>
          <a:p>
            <a:r>
              <a:rPr lang="fr-FR" b="1" dirty="0"/>
              <a:t>Sortie Piscine</a:t>
            </a:r>
            <a:br>
              <a:rPr lang="fr-FR" b="1" dirty="0"/>
            </a:br>
            <a:br>
              <a:rPr lang="fr-FR" b="1" dirty="0"/>
            </a:br>
            <a:r>
              <a:rPr lang="fr-FR" b="1" dirty="0" err="1"/>
              <a:t>Dogball</a:t>
            </a:r>
            <a:r>
              <a:rPr lang="fr-FR" b="1" dirty="0"/>
              <a:t> du royaume des chats</a:t>
            </a:r>
          </a:p>
          <a:p>
            <a:endParaRPr lang="fr-FR" dirty="0"/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5ADFDAB6-6B4D-F27D-833F-FF912F9656F6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lang="fr-FR" dirty="0"/>
              <a:t>Férié</a:t>
            </a:r>
          </a:p>
        </p:txBody>
      </p:sp>
      <p:sp>
        <p:nvSpPr>
          <p:cNvPr id="20" name="Espace réservé du texte 19">
            <a:extLst>
              <a:ext uri="{FF2B5EF4-FFF2-40B4-BE49-F238E27FC236}">
                <a16:creationId xmlns:a16="http://schemas.microsoft.com/office/drawing/2014/main" id="{A3804962-7F34-38E2-3DD4-C2CE9266F46A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fr-FR" dirty="0"/>
              <a:t>Vallée aux renards élémentaires</a:t>
            </a:r>
          </a:p>
          <a:p>
            <a:r>
              <a:rPr lang="fr-FR" dirty="0"/>
              <a:t>Du 13 au 17 juillet</a:t>
            </a:r>
          </a:p>
        </p:txBody>
      </p:sp>
      <p:sp>
        <p:nvSpPr>
          <p:cNvPr id="21" name="Espace réservé du texte 20">
            <a:extLst>
              <a:ext uri="{FF2B5EF4-FFF2-40B4-BE49-F238E27FC236}">
                <a16:creationId xmlns:a16="http://schemas.microsoft.com/office/drawing/2014/main" id="{4F6B62D2-4406-B2CE-1877-DC49673E1277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fr-FR" dirty="0"/>
              <a:t>Relais-Dessin Manga</a:t>
            </a:r>
            <a:br>
              <a:rPr lang="fr-FR" dirty="0"/>
            </a:br>
            <a:br>
              <a:rPr lang="fr-FR" dirty="0"/>
            </a:br>
            <a:r>
              <a:rPr lang="fr-FR" u="sng" dirty="0"/>
              <a:t>Balle aux prisonniers des tanukis</a:t>
            </a: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Eventails Japonais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AD1FD1B1-BE0F-89C8-FEF2-702A778A4958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/>
          <a:lstStyle/>
          <a:p>
            <a:r>
              <a:rPr lang="fr-FR" dirty="0"/>
              <a:t>Férié</a:t>
            </a:r>
          </a:p>
          <a:p>
            <a:endParaRPr lang="fr-FR" dirty="0"/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88FA3B79-F717-541E-13EA-1BD81E99DB6C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r>
              <a:rPr lang="fr-FR" dirty="0"/>
              <a:t>Basket-Ball mini-jeux</a:t>
            </a:r>
          </a:p>
        </p:txBody>
      </p:sp>
      <p:sp>
        <p:nvSpPr>
          <p:cNvPr id="24" name="Espace réservé du texte 23">
            <a:extLst>
              <a:ext uri="{FF2B5EF4-FFF2-40B4-BE49-F238E27FC236}">
                <a16:creationId xmlns:a16="http://schemas.microsoft.com/office/drawing/2014/main" id="{546676AA-6AD7-BFC2-3A3D-C56279EA0C68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>
            <a:normAutofit fontScale="92500"/>
          </a:bodyPr>
          <a:lstStyle/>
          <a:p>
            <a:r>
              <a:rPr lang="fr-FR" dirty="0"/>
              <a:t>Suite de la décoration de la salle Miyazaki</a:t>
            </a:r>
          </a:p>
          <a:p>
            <a:endParaRPr lang="fr-FR" dirty="0"/>
          </a:p>
          <a:p>
            <a:r>
              <a:rPr lang="fr-FR" b="1" dirty="0"/>
              <a:t>Sortie Piscine</a:t>
            </a:r>
            <a:br>
              <a:rPr lang="fr-FR" b="1" dirty="0"/>
            </a:br>
            <a:br>
              <a:rPr lang="fr-FR" b="1" dirty="0"/>
            </a:br>
            <a:r>
              <a:rPr lang="fr-FR" b="1" i="1" dirty="0"/>
              <a:t>Sortie car à la journée</a:t>
            </a:r>
          </a:p>
          <a:p>
            <a:r>
              <a:rPr lang="fr-FR" b="1" i="1" dirty="0"/>
              <a:t>16 places</a:t>
            </a:r>
          </a:p>
          <a:p>
            <a:r>
              <a:rPr lang="fr-FR" b="1" i="1" dirty="0"/>
              <a:t>Base de loisirs</a:t>
            </a:r>
          </a:p>
          <a:p>
            <a:endParaRPr lang="fr-FR" b="1" dirty="0"/>
          </a:p>
          <a:p>
            <a:r>
              <a:rPr lang="fr-FR" u="sng" dirty="0"/>
              <a:t>Match Basketball</a:t>
            </a:r>
            <a:endParaRPr lang="fr-FR" dirty="0"/>
          </a:p>
        </p:txBody>
      </p:sp>
      <p:sp>
        <p:nvSpPr>
          <p:cNvPr id="25" name="Espace réservé du texte 24">
            <a:extLst>
              <a:ext uri="{FF2B5EF4-FFF2-40B4-BE49-F238E27FC236}">
                <a16:creationId xmlns:a16="http://schemas.microsoft.com/office/drawing/2014/main" id="{304EDE25-075C-2F40-60B3-9D5733256A50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r>
              <a:rPr lang="fr-FR" dirty="0"/>
              <a:t>Décoration de la salle  Miyazaki</a:t>
            </a:r>
            <a:br>
              <a:rPr lang="fr-FR" dirty="0"/>
            </a:br>
            <a:br>
              <a:rPr lang="fr-FR" dirty="0"/>
            </a:br>
            <a:r>
              <a:rPr lang="fr-FR" dirty="0"/>
              <a:t>Création Marque page Manga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2BA33D83-52CF-E04C-B268-F9E51ECD95E0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u="sng" dirty="0"/>
              <a:t>Badminton</a:t>
            </a:r>
            <a:br>
              <a:rPr lang="fr-FR" dirty="0"/>
            </a:br>
            <a:br>
              <a:rPr lang="fr-FR" dirty="0"/>
            </a:br>
            <a:r>
              <a:rPr lang="fr-FR" u="sng" dirty="0"/>
              <a:t>Jeux d’eau</a:t>
            </a:r>
            <a:br>
              <a:rPr lang="fr-FR" u="sng" dirty="0"/>
            </a:br>
            <a:br>
              <a:rPr lang="fr-FR" u="sng" dirty="0"/>
            </a:br>
            <a:endParaRPr lang="fr-FR" i="1" dirty="0"/>
          </a:p>
          <a:p>
            <a:r>
              <a:rPr lang="fr-FR" b="1" i="1" dirty="0"/>
              <a:t>Sortie car au Parc de Sceaux</a:t>
            </a:r>
          </a:p>
          <a:p>
            <a:r>
              <a:rPr lang="fr-FR" b="1" i="1" dirty="0"/>
              <a:t>32 places</a:t>
            </a:r>
          </a:p>
          <a:p>
            <a:r>
              <a:rPr lang="fr-FR" b="1" i="1" dirty="0"/>
              <a:t>Base de loisirs</a:t>
            </a:r>
          </a:p>
          <a:p>
            <a:br>
              <a:rPr lang="fr-FR" u="sng" dirty="0"/>
            </a:br>
            <a:endParaRPr lang="fr-FR" u="sng" dirty="0"/>
          </a:p>
        </p:txBody>
      </p:sp>
      <p:sp>
        <p:nvSpPr>
          <p:cNvPr id="27" name="Espace réservé du texte 26">
            <a:extLst>
              <a:ext uri="{FF2B5EF4-FFF2-40B4-BE49-F238E27FC236}">
                <a16:creationId xmlns:a16="http://schemas.microsoft.com/office/drawing/2014/main" id="{476E0ADA-841E-FCA8-B4D6-926B48FC780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/>
        <p:txBody>
          <a:bodyPr/>
          <a:lstStyle/>
          <a:p>
            <a:r>
              <a:rPr lang="fr-FR" u="sng" dirty="0"/>
              <a:t>Béret Japonais</a:t>
            </a:r>
            <a:br>
              <a:rPr lang="fr-FR" u="sng" dirty="0"/>
            </a:br>
            <a:br>
              <a:rPr lang="fr-FR" u="sng" dirty="0"/>
            </a:br>
            <a:r>
              <a:rPr lang="fr-FR" u="sng" dirty="0"/>
              <a:t>Jeux d’eaux</a:t>
            </a:r>
            <a:br>
              <a:rPr lang="fr-FR" u="sng" dirty="0"/>
            </a:br>
            <a:br>
              <a:rPr lang="fr-FR" u="sng" dirty="0"/>
            </a:br>
            <a:r>
              <a:rPr lang="fr-FR" dirty="0"/>
              <a:t>Atelier Crêpes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5CC9EFE5-98B5-A932-0CB9-23A1B5C0295F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fr-FR" dirty="0"/>
              <a:t>Activités soulignés = Jeux sportifs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12075401"/>
      </p:ext>
    </p:extLst>
  </p:cSld>
  <p:clrMapOvr>
    <a:masterClrMapping/>
  </p:clrMapOvr>
</p:sld>
</file>

<file path=ppt/theme/theme1.xml><?xml version="1.0" encoding="utf-8"?>
<a:theme xmlns:a="http://schemas.openxmlformats.org/drawingml/2006/main" name="Programmes hebdo - 4 jours 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ppt/theme/theme2.xml><?xml version="1.0" encoding="utf-8"?>
<a:theme xmlns:a="http://schemas.openxmlformats.org/drawingml/2006/main" name="Programmes Hebdo_5 jours">
  <a:themeElements>
    <a:clrScheme name="Violet 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 Classique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ogramme 1 semaine" id="{CFD8B1DD-A60E-412A-BC88-A4B78812F572}" vid="{BB1B9AA4-C42E-438C-978D-D97AA5556B1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290801a-bd16-4f49-9537-8fabfcf80cd0">
      <Terms xmlns="http://schemas.microsoft.com/office/infopath/2007/PartnerControls"/>
    </lcf76f155ced4ddcb4097134ff3c332f>
    <TaxCatchAll xmlns="2937b951-5ff5-4d04-8321-5676ac338634" xsi:nil="true"/>
    <SharedWithUsers xmlns="2937b951-5ff5-4d04-8321-5676ac338634">
      <UserInfo>
        <DisplayName/>
        <AccountId xsi:nil="true"/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04F64722207D04AA29AD03F1E19D931" ma:contentTypeVersion="14" ma:contentTypeDescription="Crée un document." ma:contentTypeScope="" ma:versionID="1488447efb9855810bce56cd748ab552">
  <xsd:schema xmlns:xsd="http://www.w3.org/2001/XMLSchema" xmlns:xs="http://www.w3.org/2001/XMLSchema" xmlns:p="http://schemas.microsoft.com/office/2006/metadata/properties" xmlns:ns2="2937b951-5ff5-4d04-8321-5676ac338634" xmlns:ns3="c290801a-bd16-4f49-9537-8fabfcf80cd0" targetNamespace="http://schemas.microsoft.com/office/2006/metadata/properties" ma:root="true" ma:fieldsID="1fcb88cd506a853acb3cccaa964c7fb7" ns2:_="" ns3:_="">
    <xsd:import namespace="2937b951-5ff5-4d04-8321-5676ac338634"/>
    <xsd:import namespace="c290801a-bd16-4f49-9537-8fabfcf80cd0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lcf76f155ced4ddcb4097134ff3c332f" minOccurs="0"/>
                <xsd:element ref="ns2:TaxCatchAll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SearchProperties" minOccurs="0"/>
                <xsd:element ref="ns3:MediaServiceObjectDetectorVersion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37b951-5ff5-4d04-8321-5676ac33863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66776040-c6c9-4db6-a17f-0ff74fd2abd6}" ma:internalName="TaxCatchAll" ma:showField="CatchAllData" ma:web="2937b951-5ff5-4d04-8321-5676ac3386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90801a-bd16-4f49-9537-8fabfcf80c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Balises d’images" ma:readOnly="false" ma:fieldId="{5cf76f15-5ced-4ddc-b409-7134ff3c332f}" ma:taxonomyMulti="true" ma:sspId="fbfdff8c-86ec-4aec-9071-316ec7f71b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7238A3-625A-4CCA-9E1B-72C2C8A3BD3B}">
  <ds:schemaRefs>
    <ds:schemaRef ds:uri="http://schemas.microsoft.com/office/2006/metadata/properties"/>
    <ds:schemaRef ds:uri="http://schemas.microsoft.com/office/infopath/2007/PartnerControls"/>
    <ds:schemaRef ds:uri="1e4059f2-edff-4c2d-9c15-a8cb57c97013"/>
    <ds:schemaRef ds:uri="378404b2-64e6-4123-9b2c-7582e6e89a83"/>
    <ds:schemaRef ds:uri="0638c444-154b-4fa2-b0a3-84c6f762397d"/>
    <ds:schemaRef ds:uri="a5e39456-a86f-482b-ba08-19ef42996368"/>
    <ds:schemaRef ds:uri="c290801a-bd16-4f49-9537-8fabfcf80cd0"/>
    <ds:schemaRef ds:uri="2937b951-5ff5-4d04-8321-5676ac338634"/>
  </ds:schemaRefs>
</ds:datastoreItem>
</file>

<file path=customXml/itemProps2.xml><?xml version="1.0" encoding="utf-8"?>
<ds:datastoreItem xmlns:ds="http://schemas.openxmlformats.org/officeDocument/2006/customXml" ds:itemID="{0204C541-9F3C-4E1B-8FDE-91D4E16638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37b951-5ff5-4d04-8321-5676ac338634"/>
    <ds:schemaRef ds:uri="c290801a-bd16-4f49-9537-8fabfcf80cd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C39DF6-8C2E-4F5C-850A-E425DB2FF5D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Programme%205%20Mercredis%20</Template>
  <TotalTime>612</TotalTime>
  <Words>297</Words>
  <Application>Microsoft Office PowerPoint</Application>
  <PresentationFormat>Format A4 (210 x 297 mm)</PresentationFormat>
  <Paragraphs>83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2</vt:i4>
      </vt:variant>
    </vt:vector>
  </HeadingPairs>
  <TitlesOfParts>
    <vt:vector size="7" baseType="lpstr">
      <vt:lpstr>Arial</vt:lpstr>
      <vt:lpstr>Roboto</vt:lpstr>
      <vt:lpstr>The Bold Font</vt:lpstr>
      <vt:lpstr>Programmes hebdo - 4 jours </vt:lpstr>
      <vt:lpstr>Programmes Hebdo_5 jours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Méghann FOUERE</dc:creator>
  <cp:lastModifiedBy>Jules BAROUX</cp:lastModifiedBy>
  <cp:revision>66</cp:revision>
  <cp:lastPrinted>2016-05-02T07:19:59Z</cp:lastPrinted>
  <dcterms:created xsi:type="dcterms:W3CDTF">2017-10-10T15:02:29Z</dcterms:created>
  <dcterms:modified xsi:type="dcterms:W3CDTF">2026-07-07T08:18:17Z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r8>536000</vt:r8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MediaServiceImageTags">
    <vt:lpwstr/>
  </property>
  <property fmtid="{D5CDD505-2E9C-101B-9397-08002B2CF9AE}" pid="10" name="_dlc_DocIdItemGuid">
    <vt:lpwstr>7c26916e-2586-49e7-92dd-39917b4e05a1</vt:lpwstr>
  </property>
  <property fmtid="{D5CDD505-2E9C-101B-9397-08002B2CF9AE}" pid="11" name="_dlc_DocId">
    <vt:lpwstr>NAQQPS5QCNE6-1511558237-395656</vt:lpwstr>
  </property>
  <property fmtid="{D5CDD505-2E9C-101B-9397-08002B2CF9AE}" pid="12" name="_dlc_DocIdUrl">
    <vt:lpwstr>https://ifacasnieres.sharepoint.com/sites/Siege-Communication/_layouts/15/DocIdRedir.aspx?ID=NAQQPS5QCNE6-1511558237-395656, NAQQPS5QCNE6-1511558237-395656</vt:lpwstr>
  </property>
  <property fmtid="{D5CDD505-2E9C-101B-9397-08002B2CF9AE}" pid="13" name="ContentTypeId">
    <vt:lpwstr>0x010100304F64722207D04AA29AD03F1E19D931</vt:lpwstr>
  </property>
</Properties>
</file>