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89" r:id="rId5"/>
  </p:sldMasterIdLst>
  <p:handoutMasterIdLst>
    <p:handoutMasterId r:id="rId10"/>
  </p:handoutMasterIdLst>
  <p:sldIdLst>
    <p:sldId id="257" r:id="rId6"/>
    <p:sldId id="258" r:id="rId7"/>
    <p:sldId id="260" r:id="rId8"/>
    <p:sldId id="259" r:id="rId9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98D1C8"/>
    <a:srgbClr val="FFFFFE"/>
    <a:srgbClr val="D89F3F"/>
    <a:srgbClr val="000000"/>
    <a:srgbClr val="4F7EBC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es BAROUX" userId="4c6c3e95-ea3d-4448-8061-093acd4ac923" providerId="ADAL" clId="{2561FF6B-020A-47F0-AF7C-DC5710CE7618}"/>
    <pc:docChg chg="custSel modSld delMainMaster">
      <pc:chgData name="Jules BAROUX" userId="4c6c3e95-ea3d-4448-8061-093acd4ac923" providerId="ADAL" clId="{2561FF6B-020A-47F0-AF7C-DC5710CE7618}" dt="2026-07-01T09:05:00.129" v="4" actId="313"/>
      <pc:docMkLst>
        <pc:docMk/>
      </pc:docMkLst>
      <pc:sldChg chg="modSp mod">
        <pc:chgData name="Jules BAROUX" userId="4c6c3e95-ea3d-4448-8061-093acd4ac923" providerId="ADAL" clId="{2561FF6B-020A-47F0-AF7C-DC5710CE7618}" dt="2026-07-01T09:04:48.763" v="3" actId="313"/>
        <pc:sldMkLst>
          <pc:docMk/>
          <pc:sldMk cId="2286037954" sldId="257"/>
        </pc:sldMkLst>
        <pc:spChg chg="mod">
          <ac:chgData name="Jules BAROUX" userId="4c6c3e95-ea3d-4448-8061-093acd4ac923" providerId="ADAL" clId="{2561FF6B-020A-47F0-AF7C-DC5710CE7618}" dt="2026-07-01T09:04:48.763" v="3" actId="313"/>
          <ac:spMkLst>
            <pc:docMk/>
            <pc:sldMk cId="2286037954" sldId="257"/>
            <ac:spMk id="3" creationId="{7811860B-5FD4-1A34-2766-41789F1BA6C5}"/>
          </ac:spMkLst>
        </pc:spChg>
        <pc:spChg chg="mod">
          <ac:chgData name="Jules BAROUX" userId="4c6c3e95-ea3d-4448-8061-093acd4ac923" providerId="ADAL" clId="{2561FF6B-020A-47F0-AF7C-DC5710CE7618}" dt="2026-07-01T09:04:36.521" v="1" actId="20577"/>
          <ac:spMkLst>
            <pc:docMk/>
            <pc:sldMk cId="2286037954" sldId="257"/>
            <ac:spMk id="8" creationId="{AD0A7193-6981-8D4E-0BE8-611A0244DC7F}"/>
          </ac:spMkLst>
        </pc:spChg>
      </pc:sldChg>
      <pc:sldChg chg="modSp mod">
        <pc:chgData name="Jules BAROUX" userId="4c6c3e95-ea3d-4448-8061-093acd4ac923" providerId="ADAL" clId="{2561FF6B-020A-47F0-AF7C-DC5710CE7618}" dt="2026-07-01T09:05:00.129" v="4" actId="313"/>
        <pc:sldMkLst>
          <pc:docMk/>
          <pc:sldMk cId="1618637667" sldId="259"/>
        </pc:sldMkLst>
        <pc:spChg chg="mod">
          <ac:chgData name="Jules BAROUX" userId="4c6c3e95-ea3d-4448-8061-093acd4ac923" providerId="ADAL" clId="{2561FF6B-020A-47F0-AF7C-DC5710CE7618}" dt="2026-07-01T09:05:00.129" v="4" actId="313"/>
          <ac:spMkLst>
            <pc:docMk/>
            <pc:sldMk cId="1618637667" sldId="259"/>
            <ac:spMk id="4" creationId="{27359FA9-65FA-4D45-F980-034BB5ACD3A2}"/>
          </ac:spMkLst>
        </pc:spChg>
      </pc:sld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1600836653" sldId="2147483660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3104383642" sldId="2147483661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1811560194" sldId="2147483690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2109164" sldId="2147483693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2633935807" sldId="2147483694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3230362380" sldId="2147483751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2552659662" sldId="2147483752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00836653" sldId="2147483660"/>
            <pc:sldLayoutMk cId="1637281268" sldId="2147483755"/>
          </pc:sldLayoutMkLst>
        </pc:sldLayoutChg>
      </pc:sldMaster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306667921" sldId="2147483668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1539000709" sldId="2147483669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2317875697" sldId="2147483775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3114846418" sldId="2147483776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571581370" sldId="2147483777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2356088802" sldId="2147483778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984880243" sldId="2147483787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06667921" sldId="2147483668"/>
            <pc:sldLayoutMk cId="2166572098" sldId="2147483788"/>
          </pc:sldLayoutMkLst>
        </pc:sldLayoutChg>
      </pc:sldMaster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186037818" sldId="2147483715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86037818" sldId="2147483715"/>
            <pc:sldLayoutMk cId="1949590658" sldId="2147483722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86037818" sldId="2147483715"/>
            <pc:sldLayoutMk cId="2019008570" sldId="2147483723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86037818" sldId="2147483715"/>
            <pc:sldLayoutMk cId="2610073998" sldId="2147483740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86037818" sldId="2147483715"/>
            <pc:sldLayoutMk cId="2851334745" sldId="2147483741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86037818" sldId="2147483715"/>
            <pc:sldLayoutMk cId="433570402" sldId="2147483742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86037818" sldId="2147483715"/>
            <pc:sldLayoutMk cId="3806206674" sldId="2147483743"/>
          </pc:sldLayoutMkLst>
        </pc:sldLayoutChg>
      </pc:sldMaster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1166019036" sldId="2147483724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763432824" sldId="2147483728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2179151388" sldId="2147483729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2627939490" sldId="2147483730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2568392625" sldId="2147483737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614292149" sldId="2147483738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1331341763" sldId="2147483739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987773102" sldId="2147483744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966807554" sldId="2147483745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3836849537" sldId="2147483800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3133935588" sldId="2147483801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3629029687" sldId="2147483802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1001297654" sldId="2147483803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2818208248" sldId="2147483804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375540031" sldId="2147483805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2543155050" sldId="2147483806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166019036" sldId="2147483724"/>
            <pc:sldLayoutMk cId="372543737" sldId="2147483807"/>
          </pc:sldLayoutMkLst>
        </pc:sldLayoutChg>
      </pc:sldMaster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2856184276" sldId="2147483759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2170895475" sldId="2147483767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548913023" sldId="2147483768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2734795250" sldId="2147483769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3551058158" sldId="2147483770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178289102" sldId="2147483771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4170658854" sldId="2147483772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648667391" sldId="2147483773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2856184276" sldId="2147483759"/>
            <pc:sldLayoutMk cId="2430781416" sldId="2147483774"/>
          </pc:sldLayoutMkLst>
        </pc:sldLayoutChg>
      </pc:sldMaster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345485344" sldId="2147483781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45485344" sldId="2147483781"/>
            <pc:sldLayoutMk cId="3703727853" sldId="2147483782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45485344" sldId="2147483781"/>
            <pc:sldLayoutMk cId="1916918785" sldId="2147483783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45485344" sldId="2147483781"/>
            <pc:sldLayoutMk cId="1113972974" sldId="2147483784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345485344" sldId="2147483781"/>
            <pc:sldLayoutMk cId="175681697" sldId="2147483785"/>
          </pc:sldLayoutMkLst>
        </pc:sldLayoutChg>
      </pc:sldMasterChg>
      <pc:sldMasterChg chg="del delSldLayout">
        <pc:chgData name="Jules BAROUX" userId="4c6c3e95-ea3d-4448-8061-093acd4ac923" providerId="ADAL" clId="{2561FF6B-020A-47F0-AF7C-DC5710CE7618}" dt="2026-07-01T09:04:44.740" v="2"/>
        <pc:sldMasterMkLst>
          <pc:docMk/>
          <pc:sldMasterMk cId="1698188256" sldId="2147483797"/>
        </pc:sldMasterMkLst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98188256" sldId="2147483797"/>
            <pc:sldLayoutMk cId="2472219321" sldId="2147483798"/>
          </pc:sldLayoutMkLst>
        </pc:sldLayoutChg>
        <pc:sldLayoutChg chg="del">
          <pc:chgData name="Jules BAROUX" userId="4c6c3e95-ea3d-4448-8061-093acd4ac923" providerId="ADAL" clId="{2561FF6B-020A-47F0-AF7C-DC5710CE7618}" dt="2026-07-01T09:04:44.740" v="2"/>
          <pc:sldLayoutMkLst>
            <pc:docMk/>
            <pc:sldMasterMk cId="1698188256" sldId="2147483797"/>
            <pc:sldLayoutMk cId="1820246196" sldId="2147483799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01/07/2026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11860B-5FD4-1A34-2766-41789F1BA6C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Journée : Sortie accrobranche Créteil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AEDB0D-E0BA-8C28-913C-B1CEA9A3FF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6151" y="1585444"/>
            <a:ext cx="1511299" cy="4730621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Totoro géant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de masque </a:t>
            </a:r>
            <a:r>
              <a:rPr lang="fr-FR" dirty="0" err="1"/>
              <a:t>Nekobaso</a:t>
            </a:r>
            <a:r>
              <a:rPr lang="fr-FR" dirty="0"/>
              <a:t> </a:t>
            </a:r>
            <a:r>
              <a:rPr lang="fr-FR" b="1" dirty="0"/>
              <a:t>(créatif)</a:t>
            </a:r>
          </a:p>
          <a:p>
            <a:endParaRPr lang="fr-FR" b="1" dirty="0"/>
          </a:p>
          <a:p>
            <a:r>
              <a:rPr lang="fr-FR" dirty="0"/>
              <a:t>Poterie</a:t>
            </a:r>
          </a:p>
          <a:p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 Le relais de </a:t>
            </a:r>
            <a:r>
              <a:rPr lang="fr-FR" dirty="0" err="1"/>
              <a:t>Poyo</a:t>
            </a:r>
            <a:r>
              <a:rPr lang="fr-FR" dirty="0"/>
              <a:t>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endParaRPr lang="fr-FR" dirty="0"/>
          </a:p>
          <a:p>
            <a:r>
              <a:rPr lang="fr-FR" dirty="0"/>
              <a:t>Poterie</a:t>
            </a:r>
          </a:p>
          <a:p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Dodgeball</a:t>
            </a:r>
          </a:p>
          <a:p>
            <a:r>
              <a:rPr lang="fr-FR" b="1" dirty="0"/>
              <a:t>(Physique)</a:t>
            </a:r>
          </a:p>
          <a:p>
            <a:pPr>
              <a:defRPr/>
            </a:pPr>
            <a:endParaRPr lang="fr-FR" b="1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132A381-A5B9-C204-7604-65E26FFA68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bougies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Atelier cuisine</a:t>
            </a:r>
          </a:p>
          <a:p>
            <a:endParaRPr lang="fr-FR" dirty="0"/>
          </a:p>
          <a:p>
            <a:r>
              <a:rPr lang="fr-FR" dirty="0"/>
              <a:t> Ninja Warrior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A la découverte du japon (grand jeu)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83D25D-6D91-29CD-D97B-7709101035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68348" y="1607260"/>
            <a:ext cx="1507784" cy="4732505"/>
          </a:xfrm>
        </p:spPr>
        <p:txBody>
          <a:bodyPr>
            <a:normAutofit lnSpcReduction="10000"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dirty="0"/>
              <a:t>Création chat japonais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de cerfs-volants décorés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Keidoro</a:t>
            </a:r>
            <a:r>
              <a:rPr lang="fr-FR" dirty="0"/>
              <a:t> (Police / Voleur)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r>
              <a:rPr lang="fr-FR" dirty="0"/>
              <a:t>Atelier calligraphie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Tempête de </a:t>
            </a:r>
            <a:r>
              <a:rPr lang="fr-FR" dirty="0" err="1"/>
              <a:t>Poyo</a:t>
            </a:r>
            <a:r>
              <a:rPr lang="fr-FR" dirty="0"/>
              <a:t> </a:t>
            </a:r>
          </a:p>
          <a:p>
            <a:r>
              <a:rPr lang="fr-FR" b="1" dirty="0"/>
              <a:t>(Physique)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D0A7193-6981-8D4E-0BE8-611A0244DC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39091"/>
            <a:ext cx="9906000" cy="1162050"/>
          </a:xfrm>
        </p:spPr>
        <p:txBody>
          <a:bodyPr/>
          <a:lstStyle/>
          <a:p>
            <a:pPr algn="ctr"/>
            <a:r>
              <a:rPr lang="fr-FR" sz="2800" dirty="0"/>
              <a:t>PLANNING  VACANCES JP/ CENTRE ELEM DU 06/07 AU 10/07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27F66E9-06DF-4898-39F6-1A846480C6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Lundi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36FBA45-72B9-A313-8A79-57FBF177CE7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Mardi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BF8D2E0-777B-CD2A-6E93-DF6BE6C9D3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Mercredi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C8C9EC5-FAFD-CF57-BCFD-89534CA7FE7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Jeudi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51C2D2A-0099-9A40-79F5-255D508CFDA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Vendredi 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AD02C060-A7BB-2AC0-8D20-F93D2499F10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47911" y="1631944"/>
            <a:ext cx="1523698" cy="4732505"/>
          </a:xfrm>
        </p:spPr>
        <p:txBody>
          <a:bodyPr>
            <a:normAutofit/>
          </a:bodyPr>
          <a:lstStyle/>
          <a:p>
            <a:r>
              <a:rPr lang="fr-FR" dirty="0"/>
              <a:t>Chers parents,</a:t>
            </a:r>
          </a:p>
          <a:p>
            <a:endParaRPr lang="fr-FR" dirty="0"/>
          </a:p>
          <a:p>
            <a:r>
              <a:rPr lang="fr-FR" dirty="0"/>
              <a:t>Afin de respecter au mieux le rythme des enfants, les activités proposées peuvent être modifiées</a:t>
            </a:r>
          </a:p>
          <a:p>
            <a:endParaRPr lang="fr-FR" dirty="0"/>
          </a:p>
          <a:p>
            <a:r>
              <a:rPr lang="fr-FR" dirty="0"/>
              <a:t>N’hésitez pas à vous tourner vers l’équipe d’animation qui se fera un plaisir de répondre à toutes vos questions.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BEC9F91-0CC7-A410-F529-E84511C3A0B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400800"/>
            <a:ext cx="9906000" cy="4572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dirty="0"/>
              <a:t>Directeur : Sylvain Marois 06.59.52.62.30</a:t>
            </a:r>
          </a:p>
          <a:p>
            <a:pPr algn="ctr"/>
            <a:r>
              <a:rPr lang="fr-FR" sz="2800" dirty="0"/>
              <a:t>Sylvain.marois@lhaylesroses.ifac.asso.fr</a:t>
            </a:r>
          </a:p>
          <a:p>
            <a:pPr algn="ctr"/>
            <a:endParaRPr lang="fr-FR" sz="2400" b="1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89E1E95-AFBC-1B93-93C0-DB17342EA0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4391" y="1597114"/>
            <a:ext cx="1560210" cy="4803686"/>
          </a:xfrm>
        </p:spPr>
        <p:txBody>
          <a:bodyPr>
            <a:normAutofit lnSpcReduction="10000"/>
          </a:bodyPr>
          <a:lstStyle/>
          <a:p>
            <a:endParaRPr lang="fr-FR" dirty="0"/>
          </a:p>
          <a:p>
            <a:r>
              <a:rPr lang="fr-FR" b="1" dirty="0"/>
              <a:t>MATIN</a:t>
            </a:r>
          </a:p>
          <a:p>
            <a:endParaRPr lang="fr-FR" dirty="0"/>
          </a:p>
          <a:p>
            <a:pPr>
              <a:defRPr/>
            </a:pPr>
            <a:r>
              <a:rPr lang="fr-FR" dirty="0"/>
              <a:t>Sac en </a:t>
            </a:r>
            <a:r>
              <a:rPr lang="fr-FR" dirty="0" err="1"/>
              <a:t>totoro</a:t>
            </a:r>
            <a:r>
              <a:rPr lang="fr-FR" dirty="0"/>
              <a:t> </a:t>
            </a: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Lanterne papier </a:t>
            </a: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Déco </a:t>
            </a:r>
            <a:r>
              <a:rPr lang="fr-FR" dirty="0" err="1"/>
              <a:t>popom</a:t>
            </a:r>
            <a:r>
              <a:rPr lang="fr-FR" dirty="0"/>
              <a:t> </a:t>
            </a: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 Tech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endParaRPr lang="fr-FR" dirty="0"/>
          </a:p>
          <a:p>
            <a:r>
              <a:rPr lang="fr-FR" dirty="0"/>
              <a:t>Eventail japonais </a:t>
            </a: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Olympiade du château ambulant </a:t>
            </a:r>
          </a:p>
          <a:p>
            <a:r>
              <a:rPr lang="fr-FR" b="1" dirty="0"/>
              <a:t>(Physique)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603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945F3-719D-9A80-4753-08082F58D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8CBE1C-B540-C7AA-4B33-4324B1DD91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Peinture sur toiles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pPr>
              <a:defRPr/>
            </a:pPr>
            <a:endParaRPr lang="fr-FR" b="1" dirty="0"/>
          </a:p>
          <a:p>
            <a:r>
              <a:rPr lang="fr-FR" dirty="0"/>
              <a:t>Totoro en rouleaux de papier toilette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Flag (Touch Rugby)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endParaRPr lang="fr-FR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Sortie parc de seaux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5AD5AA-644E-D173-AE28-52673D2954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6151" y="1585444"/>
            <a:ext cx="1511299" cy="4730621"/>
          </a:xfrm>
        </p:spPr>
        <p:txBody>
          <a:bodyPr>
            <a:normAutofit lnSpcReduction="10000"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fleurs </a:t>
            </a: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Dragon</a:t>
            </a:r>
            <a:r>
              <a:rPr lang="fr-FR" b="1" dirty="0"/>
              <a:t> (créatif)</a:t>
            </a:r>
          </a:p>
          <a:p>
            <a:endParaRPr lang="fr-FR" b="1" dirty="0"/>
          </a:p>
          <a:p>
            <a:r>
              <a:rPr lang="fr-FR" dirty="0"/>
              <a:t>Train de </a:t>
            </a:r>
            <a:r>
              <a:rPr lang="fr-FR" dirty="0" err="1"/>
              <a:t>chihiro</a:t>
            </a:r>
            <a:endParaRPr lang="fr-FR" dirty="0"/>
          </a:p>
          <a:p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Course des samouraïs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endParaRPr lang="fr-FR" dirty="0"/>
          </a:p>
          <a:p>
            <a:r>
              <a:rPr lang="fr-FR" dirty="0"/>
              <a:t>Jeu de l’oie</a:t>
            </a:r>
          </a:p>
          <a:p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Relais Totoro</a:t>
            </a:r>
          </a:p>
          <a:p>
            <a:r>
              <a:rPr lang="fr-FR" b="1" dirty="0"/>
              <a:t>(Physique)</a:t>
            </a:r>
          </a:p>
          <a:p>
            <a:pPr>
              <a:defRPr/>
            </a:pPr>
            <a:endParaRPr lang="fr-FR" b="1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6ACA702-DCA7-5E07-F5B3-2436A45406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Ninja 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Atelier cuisine</a:t>
            </a:r>
          </a:p>
          <a:p>
            <a:endParaRPr lang="fr-FR" dirty="0"/>
          </a:p>
          <a:p>
            <a:r>
              <a:rPr lang="fr-FR" dirty="0"/>
              <a:t> Ninja Warrior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Le voyage de </a:t>
            </a:r>
            <a:r>
              <a:rPr lang="fr-FR" b="1" dirty="0" err="1"/>
              <a:t>chihiro</a:t>
            </a:r>
            <a:r>
              <a:rPr lang="fr-FR" b="1" dirty="0"/>
              <a:t> (grand jeu)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D7BF46-CC1D-36DB-0ADD-8AF565531D0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68348" y="1607260"/>
            <a:ext cx="1507784" cy="4732505"/>
          </a:xfrm>
        </p:spPr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Férié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F989C95-923C-C35D-B07F-FA888BEFAC8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39091"/>
            <a:ext cx="9906000" cy="1162050"/>
          </a:xfrm>
        </p:spPr>
        <p:txBody>
          <a:bodyPr/>
          <a:lstStyle/>
          <a:p>
            <a:pPr algn="ctr"/>
            <a:r>
              <a:rPr lang="fr-FR" sz="2800" dirty="0"/>
              <a:t>PLANNING  VACANCES JP/ CENTRE ELEM DU 13/07 AU 17/07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C97C1E5-A90E-7379-403D-FBD162FB94B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Lundi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E8714C4-ECC5-4923-7C74-1ED42D85D8C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Mardi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68C6D07-FF54-3111-BA64-0B1853DA9EB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Mercredi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EFE6A09-F6F9-B74E-B937-49F022FA25B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Jeudi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B552666-140A-05F5-6E73-24ADFCB5B7C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Vendredi 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3D944B7C-942E-4358-9342-159BE14CE54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47911" y="1631944"/>
            <a:ext cx="1523698" cy="4732505"/>
          </a:xfrm>
        </p:spPr>
        <p:txBody>
          <a:bodyPr>
            <a:normAutofit/>
          </a:bodyPr>
          <a:lstStyle/>
          <a:p>
            <a:r>
              <a:rPr lang="fr-FR" dirty="0"/>
              <a:t>Chers parents,</a:t>
            </a:r>
          </a:p>
          <a:p>
            <a:endParaRPr lang="fr-FR" dirty="0"/>
          </a:p>
          <a:p>
            <a:r>
              <a:rPr lang="fr-FR" dirty="0"/>
              <a:t>Afin de respecter au mieux le rythme des enfants, les activités proposées peuvent être modifiées</a:t>
            </a:r>
          </a:p>
          <a:p>
            <a:endParaRPr lang="fr-FR" dirty="0"/>
          </a:p>
          <a:p>
            <a:r>
              <a:rPr lang="fr-FR" dirty="0"/>
              <a:t>N’hésitez pas à vous tourner vers l’équipe d’animation qui se fera un plaisir de répondre à toutes vos questions.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F93000B-5681-31F8-15EA-21EF016BB47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400800"/>
            <a:ext cx="9906000" cy="4572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dirty="0"/>
              <a:t>Directeur : Sylvain Marois 06.59.52.62.30</a:t>
            </a:r>
          </a:p>
          <a:p>
            <a:pPr algn="ctr"/>
            <a:r>
              <a:rPr lang="fr-FR" sz="2800" dirty="0"/>
              <a:t>Sylvain.marois@lhaylesroses.ifac.asso.fr</a:t>
            </a:r>
          </a:p>
          <a:p>
            <a:pPr algn="ctr"/>
            <a:endParaRPr lang="fr-FR" sz="2400" b="1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5C307C8-30CC-612B-FB05-AA9EF57458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4391" y="1597114"/>
            <a:ext cx="1560210" cy="4803686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b="1" dirty="0"/>
              <a:t>MATIN</a:t>
            </a:r>
          </a:p>
          <a:p>
            <a:r>
              <a:rPr lang="fr-FR" dirty="0"/>
              <a:t>Fresque</a:t>
            </a:r>
          </a:p>
          <a:p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plateau sushi</a:t>
            </a:r>
          </a:p>
          <a:p>
            <a:pPr>
              <a:defRPr/>
            </a:pP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Origami (Éventail</a:t>
            </a:r>
          </a:p>
          <a:p>
            <a:endParaRPr lang="fr-FR" dirty="0"/>
          </a:p>
          <a:p>
            <a:r>
              <a:rPr lang="fr-FR" dirty="0"/>
              <a:t> Balle japonaise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endParaRPr lang="fr-FR" dirty="0"/>
          </a:p>
          <a:p>
            <a:r>
              <a:rPr lang="fr-FR" dirty="0"/>
              <a:t>Fresque</a:t>
            </a:r>
          </a:p>
          <a:p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Olympiade de Totoro</a:t>
            </a:r>
          </a:p>
          <a:p>
            <a:r>
              <a:rPr lang="fr-FR" b="1" dirty="0"/>
              <a:t>(Physique)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2362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3CE61-2909-F0A5-17F8-312231FF4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93712A-E845-27FA-B2FE-1BC5BC1E87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sz="1300" dirty="0"/>
              <a:t>Réveil des esprits de la forêt </a:t>
            </a:r>
            <a:r>
              <a:rPr lang="fr-FR" sz="1300" b="1" dirty="0"/>
              <a:t>(physique)</a:t>
            </a:r>
          </a:p>
          <a:p>
            <a:pPr>
              <a:defRPr/>
            </a:pPr>
            <a:endParaRPr lang="fr-FR" sz="1300" b="1" dirty="0"/>
          </a:p>
          <a:p>
            <a:r>
              <a:rPr lang="fr-FR" sz="1300" dirty="0"/>
              <a:t>Fabrication de </a:t>
            </a:r>
            <a:r>
              <a:rPr lang="fr-FR" sz="1300" dirty="0" err="1"/>
              <a:t>Totoros</a:t>
            </a:r>
            <a:r>
              <a:rPr lang="fr-FR" sz="1300" dirty="0"/>
              <a:t> </a:t>
            </a:r>
          </a:p>
          <a:p>
            <a:r>
              <a:rPr lang="fr-FR" sz="1300" b="1" dirty="0"/>
              <a:t>(créatif)</a:t>
            </a:r>
          </a:p>
          <a:p>
            <a:endParaRPr lang="fr-FR" sz="1300" dirty="0"/>
          </a:p>
          <a:p>
            <a:r>
              <a:rPr lang="fr-FR" sz="1300" dirty="0"/>
              <a:t>Parcours des créatures </a:t>
            </a:r>
            <a:r>
              <a:rPr lang="fr-FR" sz="1300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 lvl="0">
              <a:defRPr/>
            </a:pPr>
            <a:endParaRPr lang="fr-FR" sz="1300" dirty="0"/>
          </a:p>
          <a:p>
            <a:pPr lvl="0">
              <a:defRPr/>
            </a:pPr>
            <a:r>
              <a:rPr lang="fr-FR" sz="1300" dirty="0"/>
              <a:t>Création de lanternes Chihiro </a:t>
            </a:r>
            <a:r>
              <a:rPr lang="fr-FR" sz="1300" b="1" dirty="0"/>
              <a:t>(créatif)</a:t>
            </a:r>
          </a:p>
          <a:p>
            <a:pPr lvl="0">
              <a:defRPr/>
            </a:pPr>
            <a:endParaRPr lang="fr-FR" sz="1300" b="1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sz="1300" dirty="0"/>
              <a:t>Relais des gardiens de la nature </a:t>
            </a:r>
            <a:r>
              <a:rPr lang="fr-FR" sz="1300" b="1" dirty="0"/>
              <a:t>(physique)</a:t>
            </a:r>
            <a:endParaRPr lang="fr-FR" sz="1300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FA42C5-5D5A-621F-1E31-8D4F166275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0035" y="1595229"/>
            <a:ext cx="1511299" cy="4730621"/>
          </a:xfrm>
        </p:spPr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Journée :</a:t>
            </a:r>
          </a:p>
          <a:p>
            <a:pPr>
              <a:defRPr/>
            </a:pPr>
            <a:r>
              <a:rPr lang="fr-FR" b="1" dirty="0"/>
              <a:t>Sortie parc floral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021FDF0-540E-6DCD-D64C-53DFF46C8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sz="1300" dirty="0"/>
              <a:t>Fabrication de pendentifs magiques (créatif)</a:t>
            </a:r>
          </a:p>
          <a:p>
            <a:endParaRPr lang="fr-FR" sz="1300" dirty="0"/>
          </a:p>
          <a:p>
            <a:r>
              <a:rPr lang="fr-FR" sz="1300" dirty="0"/>
              <a:t>Atelier cuisine</a:t>
            </a:r>
          </a:p>
          <a:p>
            <a:endParaRPr lang="fr-FR" sz="1300" dirty="0"/>
          </a:p>
          <a:p>
            <a:r>
              <a:rPr lang="fr-FR" sz="1300" dirty="0"/>
              <a:t> Ninja Warrior </a:t>
            </a:r>
            <a:r>
              <a:rPr lang="fr-FR" sz="1300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Les grands défis de Miyazaki (grand jeu)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0FDD92C-B7E5-C7B4-85FF-6A20A8C01FF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83649" y="1607260"/>
            <a:ext cx="1507784" cy="4732505"/>
          </a:xfrm>
        </p:spPr>
        <p:txBody>
          <a:bodyPr>
            <a:normAutofit fontScale="70000" lnSpcReduction="20000"/>
          </a:bodyPr>
          <a:lstStyle/>
          <a:p>
            <a:endParaRPr lang="fr-FR" dirty="0"/>
          </a:p>
          <a:p>
            <a:r>
              <a:rPr lang="fr-FR" sz="1900" b="1" dirty="0"/>
              <a:t>MATIN</a:t>
            </a:r>
          </a:p>
          <a:p>
            <a:endParaRPr lang="fr-FR" sz="1900" dirty="0"/>
          </a:p>
          <a:p>
            <a:r>
              <a:rPr lang="en-US" sz="1900" dirty="0"/>
              <a:t>Chasse aux </a:t>
            </a:r>
            <a:r>
              <a:rPr lang="en-US" sz="1900" dirty="0" err="1"/>
              <a:t>graines</a:t>
            </a:r>
            <a:r>
              <a:rPr lang="en-US" sz="1900" dirty="0"/>
              <a:t> </a:t>
            </a:r>
            <a:r>
              <a:rPr lang="en-US" sz="1900" dirty="0" err="1"/>
              <a:t>magiques</a:t>
            </a:r>
            <a:r>
              <a:rPr lang="en-US" sz="1900" dirty="0"/>
              <a:t> de Totoro </a:t>
            </a:r>
            <a:r>
              <a:rPr lang="en-US" sz="1900" b="1" dirty="0"/>
              <a:t>(physique)</a:t>
            </a:r>
          </a:p>
          <a:p>
            <a:endParaRPr lang="en-US" sz="1900" dirty="0"/>
          </a:p>
          <a:p>
            <a:r>
              <a:rPr lang="en-US" sz="1900" dirty="0"/>
              <a:t>Chasse aux </a:t>
            </a:r>
            <a:r>
              <a:rPr lang="en-US" sz="1700" dirty="0" err="1"/>
              <a:t>graines</a:t>
            </a:r>
            <a:r>
              <a:rPr lang="en-US" sz="1700" dirty="0"/>
              <a:t> </a:t>
            </a:r>
            <a:r>
              <a:rPr lang="en-US" sz="1700" dirty="0" err="1"/>
              <a:t>magiques</a:t>
            </a:r>
            <a:r>
              <a:rPr lang="en-US" sz="1700" dirty="0"/>
              <a:t> de Totoro </a:t>
            </a:r>
            <a:r>
              <a:rPr lang="en-US" sz="1700" b="1" dirty="0"/>
              <a:t>(physique)</a:t>
            </a:r>
            <a:br>
              <a:rPr lang="fr-FR" sz="1700" dirty="0"/>
            </a:br>
            <a:br>
              <a:rPr lang="fr-FR" sz="1800" dirty="0"/>
            </a:br>
            <a:r>
              <a:rPr lang="en-US" sz="1700" dirty="0"/>
              <a:t>Jeu des statues Kodama </a:t>
            </a:r>
            <a:r>
              <a:rPr lang="en-US" sz="1700" b="1" dirty="0"/>
              <a:t>(physique)</a:t>
            </a:r>
          </a:p>
          <a:p>
            <a:endParaRPr lang="fr-FR" sz="1700" dirty="0"/>
          </a:p>
          <a:p>
            <a:r>
              <a:rPr lang="fr-FR" sz="2000" b="1" dirty="0"/>
              <a:t>APRES MIDI </a:t>
            </a:r>
          </a:p>
          <a:p>
            <a:endParaRPr lang="fr-FR" dirty="0"/>
          </a:p>
          <a:p>
            <a:pPr>
              <a:lnSpc>
                <a:spcPct val="110000"/>
              </a:lnSpc>
            </a:pPr>
            <a:r>
              <a:rPr lang="en-US" sz="1700" dirty="0"/>
              <a:t>Fabrication de baguettes </a:t>
            </a:r>
            <a:r>
              <a:rPr lang="en-US" sz="1700" dirty="0" err="1"/>
              <a:t>magiques</a:t>
            </a:r>
            <a:r>
              <a:rPr lang="en-US" sz="1700" dirty="0"/>
              <a:t> </a:t>
            </a:r>
            <a:r>
              <a:rPr lang="en-US" sz="1700" b="1" dirty="0"/>
              <a:t>(</a:t>
            </a:r>
            <a:r>
              <a:rPr lang="en-US" sz="1700" b="1" dirty="0" err="1"/>
              <a:t>créatif</a:t>
            </a:r>
            <a:r>
              <a:rPr lang="en-US" sz="1700" b="1" dirty="0"/>
              <a:t>)</a:t>
            </a:r>
            <a:br>
              <a:rPr lang="fr-FR" sz="1700" dirty="0"/>
            </a:br>
            <a:br>
              <a:rPr lang="fr-FR" sz="1700" dirty="0"/>
            </a:br>
            <a:r>
              <a:rPr lang="fr-FR" sz="1700" dirty="0"/>
              <a:t>Parcours d'obstacles du Château ambulant </a:t>
            </a:r>
            <a:r>
              <a:rPr lang="fr-FR" sz="1700" b="1" dirty="0"/>
              <a:t>(physique)</a:t>
            </a:r>
            <a:br>
              <a:rPr lang="fr-FR" sz="1700" b="1" dirty="0"/>
            </a:br>
            <a:br>
              <a:rPr lang="fr-FR" sz="1700" dirty="0"/>
            </a:br>
            <a:endParaRPr lang="fr-FR" sz="1700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E1AE1DD-28E3-5F96-60EB-F18F5AC230E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39091"/>
            <a:ext cx="9906000" cy="1162050"/>
          </a:xfrm>
        </p:spPr>
        <p:txBody>
          <a:bodyPr/>
          <a:lstStyle/>
          <a:p>
            <a:pPr algn="ctr"/>
            <a:r>
              <a:rPr lang="fr-FR" sz="2800" dirty="0"/>
              <a:t>PLANNING  VACANCES JP/ CENTRE ELEM DU 20/07 AU 24/07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C0A90E6-8029-CFFD-9AD9-A0CC801C9DB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Lundi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AB15E0F-F09F-3AA7-81B1-45176CA309B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Mardi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AE8A6C1-4369-0606-23BE-E1F70C1A782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Mercredi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8E18F2F-B503-D8ED-7C77-6E584905E2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Jeudi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65FE3AC-4822-0182-82A6-4FC1864D4E1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Vendredi 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83A2B62-E112-A81C-84D5-8FF91C9AB51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47911" y="1631944"/>
            <a:ext cx="1523698" cy="4732505"/>
          </a:xfrm>
        </p:spPr>
        <p:txBody>
          <a:bodyPr>
            <a:normAutofit/>
          </a:bodyPr>
          <a:lstStyle/>
          <a:p>
            <a:r>
              <a:rPr lang="fr-FR" dirty="0"/>
              <a:t>Chers parents,</a:t>
            </a:r>
          </a:p>
          <a:p>
            <a:endParaRPr lang="fr-FR" dirty="0"/>
          </a:p>
          <a:p>
            <a:r>
              <a:rPr lang="fr-FR" dirty="0"/>
              <a:t>Afin de respecter au mieux le rythme des enfants, les activités proposées peuvent être modifiées</a:t>
            </a:r>
          </a:p>
          <a:p>
            <a:endParaRPr lang="fr-FR" dirty="0"/>
          </a:p>
          <a:p>
            <a:r>
              <a:rPr lang="fr-FR" dirty="0"/>
              <a:t>N’hésitez pas à vous tourner vers l’équipe d’animation qui se fera un plaisir de répondre à toutes vos questions.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B13209E-A446-8A1E-0A27-4214E6BB75D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400800"/>
            <a:ext cx="9906000" cy="4572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dirty="0"/>
              <a:t>Directeur : Sylvain Marois 06.59.52.62.30</a:t>
            </a:r>
          </a:p>
          <a:p>
            <a:pPr algn="ctr"/>
            <a:r>
              <a:rPr lang="fr-FR" sz="2800" dirty="0"/>
              <a:t>Sylvain.marois@lhaylesroses.ifac.asso.fr</a:t>
            </a:r>
          </a:p>
          <a:p>
            <a:pPr algn="ctr"/>
            <a:endParaRPr lang="fr-FR" sz="2400" b="1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EA275B8-AA76-9D57-26B7-409A3DD466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4391" y="1597114"/>
            <a:ext cx="1560210" cy="4803686"/>
          </a:xfrm>
        </p:spPr>
        <p:txBody>
          <a:bodyPr>
            <a:normAutofit fontScale="92500"/>
          </a:bodyPr>
          <a:lstStyle/>
          <a:p>
            <a:endParaRPr lang="fr-FR" dirty="0"/>
          </a:p>
          <a:p>
            <a:r>
              <a:rPr lang="fr-FR" b="1" dirty="0"/>
              <a:t>MATIN</a:t>
            </a:r>
          </a:p>
          <a:p>
            <a:r>
              <a:rPr lang="en-US" dirty="0"/>
              <a:t>Course du Chat-Bus </a:t>
            </a:r>
            <a:r>
              <a:rPr lang="en-US" b="1" dirty="0"/>
              <a:t>(physique)</a:t>
            </a:r>
            <a:br>
              <a:rPr lang="fr-FR" dirty="0"/>
            </a:br>
            <a:br>
              <a:rPr lang="fr-FR" dirty="0"/>
            </a:br>
            <a:r>
              <a:rPr lang="en-US" dirty="0"/>
              <a:t>Atelier </a:t>
            </a:r>
            <a:r>
              <a:rPr lang="en-US" dirty="0" err="1"/>
              <a:t>en</a:t>
            </a:r>
            <a:r>
              <a:rPr lang="en-US" dirty="0"/>
              <a:t> papier </a:t>
            </a:r>
            <a:r>
              <a:rPr lang="en-US" b="1" dirty="0"/>
              <a:t>(</a:t>
            </a:r>
            <a:r>
              <a:rPr lang="en-US" b="1" dirty="0" err="1"/>
              <a:t>créatif</a:t>
            </a:r>
            <a:r>
              <a:rPr lang="en-US" b="1" dirty="0"/>
              <a:t>)</a:t>
            </a:r>
            <a:br>
              <a:rPr lang="fr-FR" dirty="0"/>
            </a:br>
            <a:endParaRPr lang="fr-FR" dirty="0"/>
          </a:p>
          <a:p>
            <a:r>
              <a:rPr lang="en-US" dirty="0" err="1"/>
              <a:t>Parcours</a:t>
            </a:r>
            <a:r>
              <a:rPr lang="en-US" dirty="0"/>
              <a:t> de la </a:t>
            </a:r>
            <a:r>
              <a:rPr lang="en-US" dirty="0" err="1"/>
              <a:t>forêt</a:t>
            </a:r>
            <a:r>
              <a:rPr lang="en-US" dirty="0"/>
              <a:t> de Totoro </a:t>
            </a:r>
            <a:r>
              <a:rPr lang="en-US" b="1" dirty="0"/>
              <a:t>(physique)</a:t>
            </a:r>
          </a:p>
          <a:p>
            <a:endParaRPr lang="fr-FR" b="1" dirty="0"/>
          </a:p>
          <a:p>
            <a:r>
              <a:rPr lang="fr-FR" b="1" dirty="0"/>
              <a:t>APRES MIDI </a:t>
            </a:r>
          </a:p>
          <a:p>
            <a:endParaRPr lang="fr-FR" dirty="0"/>
          </a:p>
          <a:p>
            <a:r>
              <a:rPr lang="en-US" dirty="0"/>
              <a:t>Moulin à vent du Château ambulant </a:t>
            </a:r>
            <a:r>
              <a:rPr lang="en-US" b="1" dirty="0"/>
              <a:t>(</a:t>
            </a:r>
            <a:r>
              <a:rPr lang="en-US" b="1" dirty="0" err="1"/>
              <a:t>créatif</a:t>
            </a:r>
            <a:r>
              <a:rPr lang="en-US" b="1" dirty="0"/>
              <a:t>)</a:t>
            </a:r>
            <a:br>
              <a:rPr lang="fr-FR" b="1" dirty="0"/>
            </a:br>
            <a:br>
              <a:rPr lang="fr-FR" sz="1500" dirty="0"/>
            </a:br>
            <a:r>
              <a:rPr lang="fr-FR" sz="1500" dirty="0"/>
              <a:t> </a:t>
            </a:r>
            <a:r>
              <a:rPr lang="en-US" dirty="0"/>
              <a:t>Relais de livraison de Kiki </a:t>
            </a:r>
            <a:r>
              <a:rPr lang="en-US" b="1" dirty="0"/>
              <a:t>(physique)</a:t>
            </a:r>
            <a:br>
              <a:rPr lang="fr-FR" dirty="0"/>
            </a:br>
            <a:br>
              <a:rPr lang="fr-FR" sz="1500" dirty="0"/>
            </a:br>
            <a:r>
              <a:rPr lang="fr-FR" sz="1500" dirty="0"/>
              <a:t> </a:t>
            </a:r>
            <a:r>
              <a:rPr lang="fr-FR" dirty="0"/>
              <a:t>Jeu du jardin zen</a:t>
            </a:r>
            <a:br>
              <a:rPr lang="fr-FR" dirty="0"/>
            </a:br>
            <a:r>
              <a:rPr lang="fr-FR" b="1" dirty="0"/>
              <a:t>(Physique)</a:t>
            </a:r>
          </a:p>
        </p:txBody>
      </p:sp>
    </p:spTree>
    <p:extLst>
      <p:ext uri="{BB962C8B-B14F-4D97-AF65-F5344CB8AC3E}">
        <p14:creationId xmlns:p14="http://schemas.microsoft.com/office/powerpoint/2010/main" val="139762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6F584-14E6-9FC5-9C0A-61B2E805F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EA9718-F78F-5125-8A16-BA3126B637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sz="1300" dirty="0"/>
              <a:t>Création de cerisiers en fleurs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pPr>
              <a:defRPr/>
            </a:pPr>
            <a:endParaRPr lang="fr-FR" b="1" dirty="0"/>
          </a:p>
          <a:p>
            <a:r>
              <a:rPr lang="fr-FR" sz="1300" dirty="0"/>
              <a:t>Origami grenouille sauteuse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sz="1300" dirty="0"/>
              <a:t>Défis équilibre </a:t>
            </a:r>
            <a:br>
              <a:rPr lang="fr-FR" dirty="0"/>
            </a:br>
            <a:r>
              <a:rPr lang="fr-FR" b="1" dirty="0"/>
              <a:t>(Physique)</a:t>
            </a:r>
          </a:p>
          <a:p>
            <a:pPr>
              <a:defRPr/>
            </a:pPr>
            <a:r>
              <a:rPr lang="fr-FR" b="1" dirty="0"/>
              <a:t>APRES MIDI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sz="1300" dirty="0"/>
              <a:t>Relais baguettes géant</a:t>
            </a:r>
            <a:br>
              <a:rPr lang="fr-FR" dirty="0"/>
            </a:br>
            <a:r>
              <a:rPr lang="fr-FR" b="1" dirty="0"/>
              <a:t>(Physique)</a:t>
            </a:r>
          </a:p>
          <a:p>
            <a:pPr lvl="0"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sz="1300" dirty="0"/>
              <a:t>Bataille des sumos (version adaptée)</a:t>
            </a:r>
            <a:br>
              <a:rPr lang="fr-FR" dirty="0"/>
            </a:br>
            <a:r>
              <a:rPr lang="fr-FR" b="1" dirty="0"/>
              <a:t>(Physique)</a:t>
            </a: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7359FA9-65FA-4D45-F980-034BB5ACD3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6151" y="1585444"/>
            <a:ext cx="1511299" cy="4730621"/>
          </a:xfrm>
        </p:spPr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Journée sortie basse de loisir de Torcy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FFDAB5-BA55-E1C8-CCDD-5EFE951D6B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fr-FR" b="1" dirty="0"/>
          </a:p>
          <a:p>
            <a:r>
              <a:rPr lang="fr-FR" b="1" dirty="0"/>
              <a:t>MATIN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sz="1300" dirty="0"/>
              <a:t>Fabrication de médailles japonaises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r>
              <a:rPr lang="fr-FR" dirty="0"/>
              <a:t>Atelier cuisine</a:t>
            </a:r>
          </a:p>
          <a:p>
            <a:endParaRPr lang="fr-FR" dirty="0"/>
          </a:p>
          <a:p>
            <a:r>
              <a:rPr lang="fr-FR" sz="1300" dirty="0"/>
              <a:t> Ninja Warrior </a:t>
            </a: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Le retour des héros (grand jeu)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F9E44BD-CB6C-22EB-E769-3E9AB1651E7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68348" y="1607260"/>
            <a:ext cx="1507784" cy="4732505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MATIN</a:t>
            </a:r>
          </a:p>
          <a:p>
            <a:endParaRPr lang="fr-FR" dirty="0"/>
          </a:p>
          <a:p>
            <a:r>
              <a:rPr lang="fr-FR" dirty="0"/>
              <a:t>Création de poissons Koi en assiettes carton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endParaRPr lang="fr-FR" dirty="0"/>
          </a:p>
          <a:p>
            <a:r>
              <a:rPr lang="fr-FR" dirty="0"/>
              <a:t>Atelier écriture japonaise</a:t>
            </a:r>
            <a:br>
              <a:rPr lang="fr-FR" dirty="0"/>
            </a:br>
            <a:r>
              <a:rPr lang="fr-FR" b="1" dirty="0"/>
              <a:t>(Créatif)</a:t>
            </a:r>
            <a:endParaRPr lang="fr-FR" dirty="0"/>
          </a:p>
          <a:p>
            <a:endParaRPr lang="fr-FR" dirty="0"/>
          </a:p>
          <a:p>
            <a:r>
              <a:rPr lang="fr-FR" dirty="0"/>
              <a:t>Jeu du dragon réveillé</a:t>
            </a:r>
            <a:br>
              <a:rPr lang="fr-FR" dirty="0"/>
            </a:br>
            <a:r>
              <a:rPr lang="fr-FR" b="1" dirty="0"/>
              <a:t>(Physique)</a:t>
            </a:r>
          </a:p>
          <a:p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>
              <a:defRPr/>
            </a:pPr>
            <a:endParaRPr lang="fr-FR" b="1" dirty="0"/>
          </a:p>
          <a:p>
            <a:r>
              <a:rPr lang="fr-FR" dirty="0"/>
              <a:t>Chasse aux symboles japonais</a:t>
            </a:r>
            <a:br>
              <a:rPr lang="fr-FR" dirty="0"/>
            </a:br>
            <a:r>
              <a:rPr lang="fr-FR" b="1" dirty="0"/>
              <a:t>(Physique)</a:t>
            </a:r>
          </a:p>
          <a:p>
            <a:endParaRPr lang="fr-FR" dirty="0"/>
          </a:p>
          <a:p>
            <a:r>
              <a:rPr lang="fr-FR" dirty="0"/>
              <a:t>Fabrication d'un jardin zen miniature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6B77F6F-CA50-DA7C-F155-595AE1F25D9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39091"/>
            <a:ext cx="9906000" cy="1162050"/>
          </a:xfrm>
        </p:spPr>
        <p:txBody>
          <a:bodyPr/>
          <a:lstStyle/>
          <a:p>
            <a:pPr algn="ctr"/>
            <a:r>
              <a:rPr lang="fr-FR" sz="2800" dirty="0"/>
              <a:t>PLANNING  VACANCES JP/ CENTRE ELEM DU 27/07 AU 31/07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4F8939F-A5F7-7A55-EFB6-199F27519BD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Lundi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5E559EC-9E20-31B3-552A-6AB33DD5948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Mardi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471E76C-B2EE-1C39-FD58-B5FD904AC0E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Mercredi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37F8779-2543-D195-CE84-8EBF1020A64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Jeudi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8AC070B-B8E3-43BF-5364-B0276811749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Vendredi 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C0FA9A39-9979-0646-E937-7EEDB6CF640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47911" y="1631944"/>
            <a:ext cx="1523698" cy="4732505"/>
          </a:xfrm>
        </p:spPr>
        <p:txBody>
          <a:bodyPr>
            <a:normAutofit/>
          </a:bodyPr>
          <a:lstStyle/>
          <a:p>
            <a:r>
              <a:rPr lang="fr-FR" dirty="0"/>
              <a:t>Chers parents,</a:t>
            </a:r>
          </a:p>
          <a:p>
            <a:endParaRPr lang="fr-FR" dirty="0"/>
          </a:p>
          <a:p>
            <a:r>
              <a:rPr lang="fr-FR" dirty="0"/>
              <a:t>Afin de respecter au mieux le rythme des enfants, les activités proposées peuvent être modifiées</a:t>
            </a:r>
          </a:p>
          <a:p>
            <a:endParaRPr lang="fr-FR" dirty="0"/>
          </a:p>
          <a:p>
            <a:r>
              <a:rPr lang="fr-FR" dirty="0"/>
              <a:t>N’hésitez pas à vous tourner vers l’équipe d’animation qui se fera un plaisir de répondre à toutes vos questions.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B4A9E7B-C04E-3EDA-27CD-E768C829B5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400800"/>
            <a:ext cx="9906000" cy="45720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dirty="0"/>
              <a:t>Directeur : Sylvain Marois 06.59.52.62.30</a:t>
            </a:r>
          </a:p>
          <a:p>
            <a:pPr algn="ctr"/>
            <a:r>
              <a:rPr lang="fr-FR" sz="2800" dirty="0"/>
              <a:t>Sylvain.marois@lhaylesroses.ifac.asso.fr</a:t>
            </a:r>
          </a:p>
          <a:p>
            <a:pPr algn="ctr"/>
            <a:endParaRPr lang="fr-FR" sz="2400" b="1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9F76112-3398-60FF-043C-8CCC51E859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4391" y="1597114"/>
            <a:ext cx="1560210" cy="4803686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MATIN</a:t>
            </a:r>
          </a:p>
          <a:p>
            <a:endParaRPr lang="fr-FR" dirty="0"/>
          </a:p>
          <a:p>
            <a:r>
              <a:rPr lang="fr-FR" dirty="0"/>
              <a:t>Fabrication d'un temple japonais en carton</a:t>
            </a:r>
            <a:br>
              <a:rPr lang="fr-FR" dirty="0"/>
            </a:br>
            <a:r>
              <a:rPr lang="fr-FR" b="1" dirty="0"/>
              <a:t>(Créatif)</a:t>
            </a: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Création de baguettes décorées</a:t>
            </a:r>
            <a:br>
              <a:rPr lang="fr-FR" dirty="0"/>
            </a:br>
            <a:r>
              <a:rPr lang="fr-FR" b="1" dirty="0"/>
              <a:t>(Créatif)</a:t>
            </a:r>
          </a:p>
          <a:p>
            <a:pPr>
              <a:defRPr/>
            </a:pPr>
            <a:endParaRPr lang="fr-FR" dirty="0"/>
          </a:p>
          <a:p>
            <a:r>
              <a:rPr lang="fr-FR" dirty="0"/>
              <a:t>Parcours des samouraïs</a:t>
            </a:r>
            <a:br>
              <a:rPr lang="fr-FR" dirty="0"/>
            </a:br>
            <a:r>
              <a:rPr lang="fr-FR" b="1" dirty="0"/>
              <a:t>(Physique)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r>
              <a:rPr lang="fr-FR" b="1" dirty="0"/>
              <a:t>APRES MIDI </a:t>
            </a:r>
          </a:p>
          <a:p>
            <a:pPr>
              <a:defRPr/>
            </a:pPr>
            <a:endParaRPr lang="fr-FR" b="1" dirty="0"/>
          </a:p>
          <a:p>
            <a:r>
              <a:rPr lang="fr-FR" dirty="0"/>
              <a:t>Course aux lanternes</a:t>
            </a:r>
            <a:br>
              <a:rPr lang="fr-FR" dirty="0"/>
            </a:br>
            <a:r>
              <a:rPr lang="fr-FR" b="1" dirty="0"/>
              <a:t>(Physique)</a:t>
            </a:r>
          </a:p>
          <a:p>
            <a:endParaRPr lang="fr-FR" dirty="0"/>
          </a:p>
          <a:p>
            <a:r>
              <a:rPr lang="fr-FR" dirty="0"/>
              <a:t>Création d'un éventail géant</a:t>
            </a:r>
            <a:br>
              <a:rPr lang="fr-FR" dirty="0"/>
            </a:br>
            <a:r>
              <a:rPr lang="fr-FR" b="1" dirty="0"/>
              <a:t>(Créatif)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8637667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ED57B9-3149-4111-89C5-56A2DE3E84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37b951-5ff5-4d04-8321-5676ac338634"/>
    <ds:schemaRef ds:uri="c290801a-bd16-4f49-9537-8fabfcf80c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C36EBB-AA6F-4243-B9E0-1F57E994D272}">
  <ds:schemaRefs>
    <ds:schemaRef ds:uri="http://schemas.microsoft.com/office/2006/metadata/properties"/>
    <ds:schemaRef ds:uri="http://schemas.microsoft.com/office/infopath/2007/PartnerControls"/>
    <ds:schemaRef ds:uri="8ae64e47-e7ac-46b2-8e0b-f4a6227f5208"/>
    <ds:schemaRef ds:uri="d12bdb81-cca0-4033-a500-9675389a1d88"/>
    <ds:schemaRef ds:uri="0638c444-154b-4fa2-b0a3-84c6f762397d"/>
    <ds:schemaRef ds:uri="a5e39456-a86f-482b-ba08-19ef42996368"/>
    <ds:schemaRef ds:uri="c290801a-bd16-4f49-9537-8fabfcf80cd0"/>
    <ds:schemaRef ds:uri="2937b951-5ff5-4d04-8321-5676ac338634"/>
  </ds:schemaRefs>
</ds:datastoreItem>
</file>

<file path=customXml/itemProps3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0</TotalTime>
  <Words>887</Words>
  <Application>Microsoft Office PowerPoint</Application>
  <PresentationFormat>Format A4 (210 x 297 mm)</PresentationFormat>
  <Paragraphs>329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Roboto</vt:lpstr>
      <vt:lpstr>The Bold Font</vt:lpstr>
      <vt:lpstr>Programmes hebdo - 6 jours </vt:lpstr>
      <vt:lpstr>1_Programmes mercredis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Jules BAROUX</cp:lastModifiedBy>
  <cp:revision>69</cp:revision>
  <cp:lastPrinted>2016-05-02T07:19:59Z</cp:lastPrinted>
  <dcterms:created xsi:type="dcterms:W3CDTF">2017-10-10T15:02:29Z</dcterms:created>
  <dcterms:modified xsi:type="dcterms:W3CDTF">2026-07-01T09:05:03Z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