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4"/>
    <p:sldMasterId id="2147483666" r:id="rId5"/>
    <p:sldMasterId id="2147483674" r:id="rId6"/>
  </p:sldMasterIdLst>
  <p:sldIdLst>
    <p:sldId id="258" r:id="rId7"/>
    <p:sldId id="256" r:id="rId8"/>
    <p:sldId id="257" r:id="rId9"/>
    <p:sldId id="259" r:id="rId10"/>
  </p:sldIdLst>
  <p:sldSz cx="9906000" cy="6858000" type="A4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B23700"/>
    <a:srgbClr val="D89F3F"/>
    <a:srgbClr val="D0CAB3"/>
    <a:srgbClr val="FACC82"/>
    <a:srgbClr val="9C85C0"/>
    <a:srgbClr val="F49F0D"/>
    <a:srgbClr val="E6E6E6"/>
    <a:srgbClr val="BBCC00"/>
    <a:srgbClr val="FFFF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7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e BRUDER" userId="6174b305-667d-457b-8a3d-18d255754a73" providerId="ADAL" clId="{C1955E33-9F5F-4604-9D25-66DFA9432F86}"/>
    <pc:docChg chg="undo custSel addSld modSld sldOrd delMainMaster">
      <pc:chgData name="Romane BRUDER" userId="6174b305-667d-457b-8a3d-18d255754a73" providerId="ADAL" clId="{C1955E33-9F5F-4604-9D25-66DFA9432F86}" dt="2026-06-28T21:30:25.544" v="2879" actId="20577"/>
      <pc:docMkLst>
        <pc:docMk/>
      </pc:docMkLst>
      <pc:sldChg chg="modSp new mod">
        <pc:chgData name="Romane BRUDER" userId="6174b305-667d-457b-8a3d-18d255754a73" providerId="ADAL" clId="{C1955E33-9F5F-4604-9D25-66DFA9432F86}" dt="2026-06-28T21:29:25.840" v="2845" actId="20577"/>
        <pc:sldMkLst>
          <pc:docMk/>
          <pc:sldMk cId="1852466712" sldId="256"/>
        </pc:sldMkLst>
        <pc:spChg chg="mod">
          <ac:chgData name="Romane BRUDER" userId="6174b305-667d-457b-8a3d-18d255754a73" providerId="ADAL" clId="{C1955E33-9F5F-4604-9D25-66DFA9432F86}" dt="2026-06-27T12:23:32.114" v="945" actId="20577"/>
          <ac:spMkLst>
            <pc:docMk/>
            <pc:sldMk cId="1852466712" sldId="256"/>
            <ac:spMk id="2" creationId="{1EDEBB78-585B-9F70-02CE-9B697B756055}"/>
          </ac:spMkLst>
        </pc:spChg>
        <pc:spChg chg="mod">
          <ac:chgData name="Romane BRUDER" userId="6174b305-667d-457b-8a3d-18d255754a73" providerId="ADAL" clId="{C1955E33-9F5F-4604-9D25-66DFA9432F86}" dt="2026-06-28T21:09:48.613" v="2234" actId="113"/>
          <ac:spMkLst>
            <pc:docMk/>
            <pc:sldMk cId="1852466712" sldId="256"/>
            <ac:spMk id="3" creationId="{F83DA1EC-BA40-F93E-6AE7-9901DCE2B120}"/>
          </ac:spMkLst>
        </pc:spChg>
        <pc:spChg chg="mod">
          <ac:chgData name="Romane BRUDER" userId="6174b305-667d-457b-8a3d-18d255754a73" providerId="ADAL" clId="{C1955E33-9F5F-4604-9D25-66DFA9432F86}" dt="2026-06-28T21:01:08.095" v="1973" actId="20577"/>
          <ac:spMkLst>
            <pc:docMk/>
            <pc:sldMk cId="1852466712" sldId="256"/>
            <ac:spMk id="4" creationId="{E65CE719-277C-A377-D324-97F147AFF4BB}"/>
          </ac:spMkLst>
        </pc:spChg>
        <pc:spChg chg="mod">
          <ac:chgData name="Romane BRUDER" userId="6174b305-667d-457b-8a3d-18d255754a73" providerId="ADAL" clId="{C1955E33-9F5F-4604-9D25-66DFA9432F86}" dt="2026-06-28T21:29:25.840" v="2845" actId="20577"/>
          <ac:spMkLst>
            <pc:docMk/>
            <pc:sldMk cId="1852466712" sldId="256"/>
            <ac:spMk id="5" creationId="{9459BCD3-3427-859F-72D3-CDC02FB792FB}"/>
          </ac:spMkLst>
        </pc:spChg>
        <pc:spChg chg="mod">
          <ac:chgData name="Romane BRUDER" userId="6174b305-667d-457b-8a3d-18d255754a73" providerId="ADAL" clId="{C1955E33-9F5F-4604-9D25-66DFA9432F86}" dt="2026-06-28T21:14:05.236" v="2329" actId="27636"/>
          <ac:spMkLst>
            <pc:docMk/>
            <pc:sldMk cId="1852466712" sldId="256"/>
            <ac:spMk id="6" creationId="{AFC24C73-0BEF-E6CD-84DE-533296990EB4}"/>
          </ac:spMkLst>
        </pc:spChg>
        <pc:spChg chg="mod">
          <ac:chgData name="Romane BRUDER" userId="6174b305-667d-457b-8a3d-18d255754a73" providerId="ADAL" clId="{C1955E33-9F5F-4604-9D25-66DFA9432F86}" dt="2026-06-28T21:16:49.080" v="2368"/>
          <ac:spMkLst>
            <pc:docMk/>
            <pc:sldMk cId="1852466712" sldId="256"/>
            <ac:spMk id="7" creationId="{921D7AB7-F659-4D8B-BA1D-9844A0A0ACED}"/>
          </ac:spMkLst>
        </pc:spChg>
        <pc:spChg chg="mod">
          <ac:chgData name="Romane BRUDER" userId="6174b305-667d-457b-8a3d-18d255754a73" providerId="ADAL" clId="{C1955E33-9F5F-4604-9D25-66DFA9432F86}" dt="2026-06-28T21:23:20.061" v="2640" actId="20577"/>
          <ac:spMkLst>
            <pc:docMk/>
            <pc:sldMk cId="1852466712" sldId="256"/>
            <ac:spMk id="8" creationId="{F5550A1A-3F37-06E4-84A3-C2F6B4AC08C7}"/>
          </ac:spMkLst>
        </pc:spChg>
        <pc:spChg chg="mod">
          <ac:chgData name="Romane BRUDER" userId="6174b305-667d-457b-8a3d-18d255754a73" providerId="ADAL" clId="{C1955E33-9F5F-4604-9D25-66DFA9432F86}" dt="2026-06-28T21:24:10.007" v="2653" actId="27636"/>
          <ac:spMkLst>
            <pc:docMk/>
            <pc:sldMk cId="1852466712" sldId="256"/>
            <ac:spMk id="9" creationId="{59A42A0B-6789-E4A8-8252-58B99C72D3A9}"/>
          </ac:spMkLst>
        </pc:spChg>
        <pc:spChg chg="mod">
          <ac:chgData name="Romane BRUDER" userId="6174b305-667d-457b-8a3d-18d255754a73" providerId="ADAL" clId="{C1955E33-9F5F-4604-9D25-66DFA9432F86}" dt="2026-06-28T21:10:57.738" v="2238"/>
          <ac:spMkLst>
            <pc:docMk/>
            <pc:sldMk cId="1852466712" sldId="256"/>
            <ac:spMk id="10" creationId="{25338FFF-2310-726E-F309-1FF8E0DF1986}"/>
          </ac:spMkLst>
        </pc:spChg>
        <pc:spChg chg="mod">
          <ac:chgData name="Romane BRUDER" userId="6174b305-667d-457b-8a3d-18d255754a73" providerId="ADAL" clId="{C1955E33-9F5F-4604-9D25-66DFA9432F86}" dt="2026-06-28T21:24:15.838" v="2655" actId="27636"/>
          <ac:spMkLst>
            <pc:docMk/>
            <pc:sldMk cId="1852466712" sldId="256"/>
            <ac:spMk id="11" creationId="{B94E9693-CBCC-B568-DD61-DB7279D8702E}"/>
          </ac:spMkLst>
        </pc:spChg>
        <pc:spChg chg="mod">
          <ac:chgData name="Romane BRUDER" userId="6174b305-667d-457b-8a3d-18d255754a73" providerId="ADAL" clId="{C1955E33-9F5F-4604-9D25-66DFA9432F86}" dt="2026-06-28T21:16:12.021" v="2365" actId="113"/>
          <ac:spMkLst>
            <pc:docMk/>
            <pc:sldMk cId="1852466712" sldId="256"/>
            <ac:spMk id="12" creationId="{9F09FD6C-1742-C7C5-23D9-B7A602BA3F14}"/>
          </ac:spMkLst>
        </pc:spChg>
        <pc:spChg chg="mod">
          <ac:chgData name="Romane BRUDER" userId="6174b305-667d-457b-8a3d-18d255754a73" providerId="ADAL" clId="{C1955E33-9F5F-4604-9D25-66DFA9432F86}" dt="2026-06-27T12:35:03.788" v="1179" actId="20577"/>
          <ac:spMkLst>
            <pc:docMk/>
            <pc:sldMk cId="1852466712" sldId="256"/>
            <ac:spMk id="13" creationId="{B804387F-7FD3-EA8D-8916-8C7C3F2D6983}"/>
          </ac:spMkLst>
        </pc:spChg>
      </pc:sldChg>
      <pc:sldChg chg="modSp add mod">
        <pc:chgData name="Romane BRUDER" userId="6174b305-667d-457b-8a3d-18d255754a73" providerId="ADAL" clId="{C1955E33-9F5F-4604-9D25-66DFA9432F86}" dt="2026-06-28T21:28:33.405" v="2824"/>
        <pc:sldMkLst>
          <pc:docMk/>
          <pc:sldMk cId="3447056021" sldId="257"/>
        </pc:sldMkLst>
        <pc:spChg chg="mod">
          <ac:chgData name="Romane BRUDER" userId="6174b305-667d-457b-8a3d-18d255754a73" providerId="ADAL" clId="{C1955E33-9F5F-4604-9D25-66DFA9432F86}" dt="2026-06-28T21:13:31.580" v="2271"/>
          <ac:spMkLst>
            <pc:docMk/>
            <pc:sldMk cId="3447056021" sldId="257"/>
            <ac:spMk id="2" creationId="{26E1328E-FC2F-EFF5-F1B5-D2E10549B083}"/>
          </ac:spMkLst>
        </pc:spChg>
        <pc:spChg chg="mod">
          <ac:chgData name="Romane BRUDER" userId="6174b305-667d-457b-8a3d-18d255754a73" providerId="ADAL" clId="{C1955E33-9F5F-4604-9D25-66DFA9432F86}" dt="2026-06-28T20:59:09.917" v="1886" actId="20577"/>
          <ac:spMkLst>
            <pc:docMk/>
            <pc:sldMk cId="3447056021" sldId="257"/>
            <ac:spMk id="3" creationId="{45C4DBEA-5DB2-C2C7-A6C0-20C5233C7D2D}"/>
          </ac:spMkLst>
        </pc:spChg>
        <pc:spChg chg="mod">
          <ac:chgData name="Romane BRUDER" userId="6174b305-667d-457b-8a3d-18d255754a73" providerId="ADAL" clId="{C1955E33-9F5F-4604-9D25-66DFA9432F86}" dt="2026-06-28T21:21:37.452" v="2629"/>
          <ac:spMkLst>
            <pc:docMk/>
            <pc:sldMk cId="3447056021" sldId="257"/>
            <ac:spMk id="4" creationId="{51402B07-C770-99CA-723B-7FDF0A4083D5}"/>
          </ac:spMkLst>
        </pc:spChg>
        <pc:spChg chg="mod">
          <ac:chgData name="Romane BRUDER" userId="6174b305-667d-457b-8a3d-18d255754a73" providerId="ADAL" clId="{C1955E33-9F5F-4604-9D25-66DFA9432F86}" dt="2026-06-28T21:28:33.405" v="2824"/>
          <ac:spMkLst>
            <pc:docMk/>
            <pc:sldMk cId="3447056021" sldId="257"/>
            <ac:spMk id="5" creationId="{FD1DFC04-B1B0-3C6D-0DC9-F8C848E49396}"/>
          </ac:spMkLst>
        </pc:spChg>
        <pc:spChg chg="mod">
          <ac:chgData name="Romane BRUDER" userId="6174b305-667d-457b-8a3d-18d255754a73" providerId="ADAL" clId="{C1955E33-9F5F-4604-9D25-66DFA9432F86}" dt="2026-06-28T21:22:40.729" v="2636" actId="27636"/>
          <ac:spMkLst>
            <pc:docMk/>
            <pc:sldMk cId="3447056021" sldId="257"/>
            <ac:spMk id="6" creationId="{3918A052-1409-711E-547F-415D8E4E65B5}"/>
          </ac:spMkLst>
        </pc:spChg>
        <pc:spChg chg="mod">
          <ac:chgData name="Romane BRUDER" userId="6174b305-667d-457b-8a3d-18d255754a73" providerId="ADAL" clId="{C1955E33-9F5F-4604-9D25-66DFA9432F86}" dt="2026-06-28T21:08:18.266" v="2186" actId="20577"/>
          <ac:spMkLst>
            <pc:docMk/>
            <pc:sldMk cId="3447056021" sldId="257"/>
            <ac:spMk id="7" creationId="{258652C2-3E81-9E13-3CA7-7914C4A20FD9}"/>
          </ac:spMkLst>
        </pc:spChg>
        <pc:spChg chg="mod">
          <ac:chgData name="Romane BRUDER" userId="6174b305-667d-457b-8a3d-18d255754a73" providerId="ADAL" clId="{C1955E33-9F5F-4604-9D25-66DFA9432F86}" dt="2026-06-28T21:22:10.086" v="2631" actId="27636"/>
          <ac:spMkLst>
            <pc:docMk/>
            <pc:sldMk cId="3447056021" sldId="257"/>
            <ac:spMk id="8" creationId="{AB6066A4-1761-D919-CAF5-8F0F15C9032B}"/>
          </ac:spMkLst>
        </pc:spChg>
        <pc:spChg chg="mod">
          <ac:chgData name="Romane BRUDER" userId="6174b305-667d-457b-8a3d-18d255754a73" providerId="ADAL" clId="{C1955E33-9F5F-4604-9D25-66DFA9432F86}" dt="2026-06-28T21:24:40.749" v="2663"/>
          <ac:spMkLst>
            <pc:docMk/>
            <pc:sldMk cId="3447056021" sldId="257"/>
            <ac:spMk id="9" creationId="{C9381599-7221-65C6-0A48-A17CD87032A4}"/>
          </ac:spMkLst>
        </pc:spChg>
        <pc:spChg chg="mod">
          <ac:chgData name="Romane BRUDER" userId="6174b305-667d-457b-8a3d-18d255754a73" providerId="ADAL" clId="{C1955E33-9F5F-4604-9D25-66DFA9432F86}" dt="2026-06-28T21:18:20.288" v="2438" actId="20577"/>
          <ac:spMkLst>
            <pc:docMk/>
            <pc:sldMk cId="3447056021" sldId="257"/>
            <ac:spMk id="10" creationId="{CACD5089-8E9B-DB4F-DCEA-17CC1BF3A890}"/>
          </ac:spMkLst>
        </pc:spChg>
        <pc:spChg chg="mod">
          <ac:chgData name="Romane BRUDER" userId="6174b305-667d-457b-8a3d-18d255754a73" providerId="ADAL" clId="{C1955E33-9F5F-4604-9D25-66DFA9432F86}" dt="2026-06-28T21:23:09.094" v="2638"/>
          <ac:spMkLst>
            <pc:docMk/>
            <pc:sldMk cId="3447056021" sldId="257"/>
            <ac:spMk id="11" creationId="{60B1B871-6BC6-47A7-102A-B2F995DBED7E}"/>
          </ac:spMkLst>
        </pc:spChg>
        <pc:spChg chg="mod">
          <ac:chgData name="Romane BRUDER" userId="6174b305-667d-457b-8a3d-18d255754a73" providerId="ADAL" clId="{C1955E33-9F5F-4604-9D25-66DFA9432F86}" dt="2026-06-28T21:19:23.479" v="2534" actId="20577"/>
          <ac:spMkLst>
            <pc:docMk/>
            <pc:sldMk cId="3447056021" sldId="257"/>
            <ac:spMk id="12" creationId="{3915BB5F-007B-487B-8386-F0A752D81DBD}"/>
          </ac:spMkLst>
        </pc:spChg>
        <pc:spChg chg="mod">
          <ac:chgData name="Romane BRUDER" userId="6174b305-667d-457b-8a3d-18d255754a73" providerId="ADAL" clId="{C1955E33-9F5F-4604-9D25-66DFA9432F86}" dt="2026-06-27T12:35:10.665" v="1183" actId="20577"/>
          <ac:spMkLst>
            <pc:docMk/>
            <pc:sldMk cId="3447056021" sldId="257"/>
            <ac:spMk id="13" creationId="{8F96B46F-1A3B-7291-1CA2-FA7B95EA5806}"/>
          </ac:spMkLst>
        </pc:spChg>
      </pc:sldChg>
      <pc:sldChg chg="modSp add mod ord">
        <pc:chgData name="Romane BRUDER" userId="6174b305-667d-457b-8a3d-18d255754a73" providerId="ADAL" clId="{C1955E33-9F5F-4604-9D25-66DFA9432F86}" dt="2026-06-28T21:28:58.953" v="2835" actId="20577"/>
        <pc:sldMkLst>
          <pc:docMk/>
          <pc:sldMk cId="3038126499" sldId="258"/>
        </pc:sldMkLst>
        <pc:spChg chg="mod">
          <ac:chgData name="Romane BRUDER" userId="6174b305-667d-457b-8a3d-18d255754a73" providerId="ADAL" clId="{C1955E33-9F5F-4604-9D25-66DFA9432F86}" dt="2026-06-27T12:12:14.813" v="747" actId="20577"/>
          <ac:spMkLst>
            <pc:docMk/>
            <pc:sldMk cId="3038126499" sldId="258"/>
            <ac:spMk id="2" creationId="{81BDF41E-B84A-5D2B-0BEB-313C3EB6DB03}"/>
          </ac:spMkLst>
        </pc:spChg>
        <pc:spChg chg="mod">
          <ac:chgData name="Romane BRUDER" userId="6174b305-667d-457b-8a3d-18d255754a73" providerId="ADAL" clId="{C1955E33-9F5F-4604-9D25-66DFA9432F86}" dt="2026-06-28T20:02:57.905" v="1472" actId="20577"/>
          <ac:spMkLst>
            <pc:docMk/>
            <pc:sldMk cId="3038126499" sldId="258"/>
            <ac:spMk id="3" creationId="{599F5B9A-5895-19BF-7ED6-89986034BC95}"/>
          </ac:spMkLst>
        </pc:spChg>
        <pc:spChg chg="mod">
          <ac:chgData name="Romane BRUDER" userId="6174b305-667d-457b-8a3d-18d255754a73" providerId="ADAL" clId="{C1955E33-9F5F-4604-9D25-66DFA9432F86}" dt="2026-06-28T21:09:53.248" v="2235" actId="113"/>
          <ac:spMkLst>
            <pc:docMk/>
            <pc:sldMk cId="3038126499" sldId="258"/>
            <ac:spMk id="4" creationId="{07B9D496-0B73-BE0C-5F21-7F343D73AC37}"/>
          </ac:spMkLst>
        </pc:spChg>
        <pc:spChg chg="mod">
          <ac:chgData name="Romane BRUDER" userId="6174b305-667d-457b-8a3d-18d255754a73" providerId="ADAL" clId="{C1955E33-9F5F-4604-9D25-66DFA9432F86}" dt="2026-06-28T21:28:58.953" v="2835" actId="20577"/>
          <ac:spMkLst>
            <pc:docMk/>
            <pc:sldMk cId="3038126499" sldId="258"/>
            <ac:spMk id="5" creationId="{B1C190DC-651F-CB89-F62F-189F36DF56F2}"/>
          </ac:spMkLst>
        </pc:spChg>
        <pc:spChg chg="mod">
          <ac:chgData name="Romane BRUDER" userId="6174b305-667d-457b-8a3d-18d255754a73" providerId="ADAL" clId="{C1955E33-9F5F-4604-9D25-66DFA9432F86}" dt="2026-06-27T12:37:14.486" v="1204" actId="20577"/>
          <ac:spMkLst>
            <pc:docMk/>
            <pc:sldMk cId="3038126499" sldId="258"/>
            <ac:spMk id="6" creationId="{43866A3D-FA45-A2D1-0A72-C500EE6D75D1}"/>
          </ac:spMkLst>
        </pc:spChg>
        <pc:spChg chg="mod">
          <ac:chgData name="Romane BRUDER" userId="6174b305-667d-457b-8a3d-18d255754a73" providerId="ADAL" clId="{C1955E33-9F5F-4604-9D25-66DFA9432F86}" dt="2026-06-28T21:02:09.135" v="2037" actId="20577"/>
          <ac:spMkLst>
            <pc:docMk/>
            <pc:sldMk cId="3038126499" sldId="258"/>
            <ac:spMk id="7" creationId="{4F2D0460-7705-25E1-96DA-614584D30647}"/>
          </ac:spMkLst>
        </pc:spChg>
        <pc:spChg chg="mod">
          <ac:chgData name="Romane BRUDER" userId="6174b305-667d-457b-8a3d-18d255754a73" providerId="ADAL" clId="{C1955E33-9F5F-4604-9D25-66DFA9432F86}" dt="2026-06-27T12:22:10.986" v="908" actId="20577"/>
          <ac:spMkLst>
            <pc:docMk/>
            <pc:sldMk cId="3038126499" sldId="258"/>
            <ac:spMk id="8" creationId="{D078E33C-7B09-6E6D-02B5-061A674E80C0}"/>
          </ac:spMkLst>
        </pc:spChg>
        <pc:spChg chg="mod">
          <ac:chgData name="Romane BRUDER" userId="6174b305-667d-457b-8a3d-18d255754a73" providerId="ADAL" clId="{C1955E33-9F5F-4604-9D25-66DFA9432F86}" dt="2026-06-28T21:04:36.930" v="2046"/>
          <ac:spMkLst>
            <pc:docMk/>
            <pc:sldMk cId="3038126499" sldId="258"/>
            <ac:spMk id="9" creationId="{D3BDE8FF-766E-3D6A-D2C2-63C278C412C7}"/>
          </ac:spMkLst>
        </pc:spChg>
        <pc:spChg chg="mod">
          <ac:chgData name="Romane BRUDER" userId="6174b305-667d-457b-8a3d-18d255754a73" providerId="ADAL" clId="{C1955E33-9F5F-4604-9D25-66DFA9432F86}" dt="2026-06-28T16:19:18.693" v="1284"/>
          <ac:spMkLst>
            <pc:docMk/>
            <pc:sldMk cId="3038126499" sldId="258"/>
            <ac:spMk id="10" creationId="{E8214CE8-C3C6-ABE2-516D-25B9308F5745}"/>
          </ac:spMkLst>
        </pc:spChg>
        <pc:spChg chg="mod">
          <ac:chgData name="Romane BRUDER" userId="6174b305-667d-457b-8a3d-18d255754a73" providerId="ADAL" clId="{C1955E33-9F5F-4604-9D25-66DFA9432F86}" dt="2026-06-28T21:01:48.074" v="2012" actId="20577"/>
          <ac:spMkLst>
            <pc:docMk/>
            <pc:sldMk cId="3038126499" sldId="258"/>
            <ac:spMk id="11" creationId="{CA95A0E9-4F04-4BEE-F1F7-EE8B096A6D96}"/>
          </ac:spMkLst>
        </pc:spChg>
        <pc:spChg chg="mod">
          <ac:chgData name="Romane BRUDER" userId="6174b305-667d-457b-8a3d-18d255754a73" providerId="ADAL" clId="{C1955E33-9F5F-4604-9D25-66DFA9432F86}" dt="2026-06-27T12:26:51.487" v="1123" actId="20577"/>
          <ac:spMkLst>
            <pc:docMk/>
            <pc:sldMk cId="3038126499" sldId="258"/>
            <ac:spMk id="12" creationId="{7EAC2219-683D-C1E0-3126-BA8453AF4AA9}"/>
          </ac:spMkLst>
        </pc:spChg>
        <pc:spChg chg="mod">
          <ac:chgData name="Romane BRUDER" userId="6174b305-667d-457b-8a3d-18d255754a73" providerId="ADAL" clId="{C1955E33-9F5F-4604-9D25-66DFA9432F86}" dt="2026-06-27T12:34:58.588" v="1176" actId="20577"/>
          <ac:spMkLst>
            <pc:docMk/>
            <pc:sldMk cId="3038126499" sldId="258"/>
            <ac:spMk id="13" creationId="{7D952AE4-0EC8-04EF-A20F-745BBAB60B62}"/>
          </ac:spMkLst>
        </pc:spChg>
      </pc:sldChg>
      <pc:sldChg chg="addSp delSp modSp add mod">
        <pc:chgData name="Romane BRUDER" userId="6174b305-667d-457b-8a3d-18d255754a73" providerId="ADAL" clId="{C1955E33-9F5F-4604-9D25-66DFA9432F86}" dt="2026-06-28T21:30:25.544" v="2879" actId="20577"/>
        <pc:sldMkLst>
          <pc:docMk/>
          <pc:sldMk cId="3812321943" sldId="259"/>
        </pc:sldMkLst>
        <pc:spChg chg="mod">
          <ac:chgData name="Romane BRUDER" userId="6174b305-667d-457b-8a3d-18d255754a73" providerId="ADAL" clId="{C1955E33-9F5F-4604-9D25-66DFA9432F86}" dt="2026-06-28T21:24:34.226" v="2661" actId="27636"/>
          <ac:spMkLst>
            <pc:docMk/>
            <pc:sldMk cId="3812321943" sldId="259"/>
            <ac:spMk id="2" creationId="{D5DB30EB-0F5A-D6E9-AB3B-19298B3EC47F}"/>
          </ac:spMkLst>
        </pc:spChg>
        <pc:spChg chg="mod">
          <ac:chgData name="Romane BRUDER" userId="6174b305-667d-457b-8a3d-18d255754a73" providerId="ADAL" clId="{C1955E33-9F5F-4604-9D25-66DFA9432F86}" dt="2026-06-28T21:10:33.950" v="2237"/>
          <ac:spMkLst>
            <pc:docMk/>
            <pc:sldMk cId="3812321943" sldId="259"/>
            <ac:spMk id="3" creationId="{73733A71-AAD0-91E5-7853-D217717D4D66}"/>
          </ac:spMkLst>
        </pc:spChg>
        <pc:spChg chg="mod">
          <ac:chgData name="Romane BRUDER" userId="6174b305-667d-457b-8a3d-18d255754a73" providerId="ADAL" clId="{C1955E33-9F5F-4604-9D25-66DFA9432F86}" dt="2026-06-28T21:26:10.244" v="2706" actId="20577"/>
          <ac:spMkLst>
            <pc:docMk/>
            <pc:sldMk cId="3812321943" sldId="259"/>
            <ac:spMk id="4" creationId="{067DAE4F-AC83-DC22-FDCB-E70BB7423442}"/>
          </ac:spMkLst>
        </pc:spChg>
        <pc:spChg chg="mod">
          <ac:chgData name="Romane BRUDER" userId="6174b305-667d-457b-8a3d-18d255754a73" providerId="ADAL" clId="{C1955E33-9F5F-4604-9D25-66DFA9432F86}" dt="2026-06-28T21:30:25.544" v="2879" actId="20577"/>
          <ac:spMkLst>
            <pc:docMk/>
            <pc:sldMk cId="3812321943" sldId="259"/>
            <ac:spMk id="5" creationId="{E6C2F929-9205-EC6B-B2F8-2B3614BB7641}"/>
          </ac:spMkLst>
        </pc:spChg>
        <pc:spChg chg="mod">
          <ac:chgData name="Romane BRUDER" userId="6174b305-667d-457b-8a3d-18d255754a73" providerId="ADAL" clId="{C1955E33-9F5F-4604-9D25-66DFA9432F86}" dt="2026-06-28T21:02:57.601" v="2040"/>
          <ac:spMkLst>
            <pc:docMk/>
            <pc:sldMk cId="3812321943" sldId="259"/>
            <ac:spMk id="6" creationId="{B15B43C2-6825-5866-71D0-E7B6A2ADBE32}"/>
          </ac:spMkLst>
        </pc:spChg>
        <pc:spChg chg="mod">
          <ac:chgData name="Romane BRUDER" userId="6174b305-667d-457b-8a3d-18d255754a73" providerId="ADAL" clId="{C1955E33-9F5F-4604-9D25-66DFA9432F86}" dt="2026-06-28T21:21:04.882" v="2625"/>
          <ac:spMkLst>
            <pc:docMk/>
            <pc:sldMk cId="3812321943" sldId="259"/>
            <ac:spMk id="7" creationId="{06AF224E-EDD6-2785-982D-DF2796820A5D}"/>
          </ac:spMkLst>
        </pc:spChg>
        <pc:spChg chg="mod">
          <ac:chgData name="Romane BRUDER" userId="6174b305-667d-457b-8a3d-18d255754a73" providerId="ADAL" clId="{C1955E33-9F5F-4604-9D25-66DFA9432F86}" dt="2026-06-28T21:26:58.262" v="2750" actId="313"/>
          <ac:spMkLst>
            <pc:docMk/>
            <pc:sldMk cId="3812321943" sldId="259"/>
            <ac:spMk id="8" creationId="{A32AE862-4880-BA3B-852B-B1FD54CA111B}"/>
          </ac:spMkLst>
        </pc:spChg>
        <pc:spChg chg="mod">
          <ac:chgData name="Romane BRUDER" userId="6174b305-667d-457b-8a3d-18d255754a73" providerId="ADAL" clId="{C1955E33-9F5F-4604-9D25-66DFA9432F86}" dt="2026-06-28T21:27:56.091" v="2818" actId="20577"/>
          <ac:spMkLst>
            <pc:docMk/>
            <pc:sldMk cId="3812321943" sldId="259"/>
            <ac:spMk id="9" creationId="{F45FBE4B-FC45-88F6-1FE8-65C452C0AA15}"/>
          </ac:spMkLst>
        </pc:spChg>
        <pc:spChg chg="mod">
          <ac:chgData name="Romane BRUDER" userId="6174b305-667d-457b-8a3d-18d255754a73" providerId="ADAL" clId="{C1955E33-9F5F-4604-9D25-66DFA9432F86}" dt="2026-06-28T21:27:28.960" v="2782" actId="20577"/>
          <ac:spMkLst>
            <pc:docMk/>
            <pc:sldMk cId="3812321943" sldId="259"/>
            <ac:spMk id="10" creationId="{2DFEF0CF-8616-7688-C374-3827AE53D603}"/>
          </ac:spMkLst>
        </pc:spChg>
        <pc:spChg chg="mod">
          <ac:chgData name="Romane BRUDER" userId="6174b305-667d-457b-8a3d-18d255754a73" providerId="ADAL" clId="{C1955E33-9F5F-4604-9D25-66DFA9432F86}" dt="2026-06-28T21:25:52.483" v="2673"/>
          <ac:spMkLst>
            <pc:docMk/>
            <pc:sldMk cId="3812321943" sldId="259"/>
            <ac:spMk id="11" creationId="{64B3AB9B-8189-4B33-2CAC-D233048DB1E3}"/>
          </ac:spMkLst>
        </pc:spChg>
        <pc:spChg chg="mod">
          <ac:chgData name="Romane BRUDER" userId="6174b305-667d-457b-8a3d-18d255754a73" providerId="ADAL" clId="{C1955E33-9F5F-4604-9D25-66DFA9432F86}" dt="2026-06-28T20:48:13.570" v="1676" actId="20577"/>
          <ac:spMkLst>
            <pc:docMk/>
            <pc:sldMk cId="3812321943" sldId="259"/>
            <ac:spMk id="12" creationId="{2C925838-913E-DBBD-A4E2-6407E70B6678}"/>
          </ac:spMkLst>
        </pc:spChg>
        <pc:spChg chg="mod">
          <ac:chgData name="Romane BRUDER" userId="6174b305-667d-457b-8a3d-18d255754a73" providerId="ADAL" clId="{C1955E33-9F5F-4604-9D25-66DFA9432F86}" dt="2026-06-28T20:54:59.229" v="1763" actId="20577"/>
          <ac:spMkLst>
            <pc:docMk/>
            <pc:sldMk cId="3812321943" sldId="259"/>
            <ac:spMk id="13" creationId="{02C02BD5-88E1-2655-A39D-B0199017E923}"/>
          </ac:spMkLst>
        </pc:spChg>
      </pc:sldChg>
    </pc:docChg>
  </pc:docChgLst>
  <pc:docChgLst>
    <pc:chgData name="Jules BAROUX" userId="4c6c3e95-ea3d-4448-8061-093acd4ac923" providerId="ADAL" clId="{2561FF6B-020A-47F0-AF7C-DC5710CE7618}"/>
    <pc:docChg chg="custSel modSld">
      <pc:chgData name="Jules BAROUX" userId="4c6c3e95-ea3d-4448-8061-093acd4ac923" providerId="ADAL" clId="{2561FF6B-020A-47F0-AF7C-DC5710CE7618}" dt="2026-07-01T10:44:58.850" v="2" actId="20577"/>
      <pc:docMkLst>
        <pc:docMk/>
      </pc:docMkLst>
      <pc:sldChg chg="modSp mod">
        <pc:chgData name="Jules BAROUX" userId="4c6c3e95-ea3d-4448-8061-093acd4ac923" providerId="ADAL" clId="{2561FF6B-020A-47F0-AF7C-DC5710CE7618}" dt="2026-07-01T10:44:58.850" v="2" actId="20577"/>
        <pc:sldMkLst>
          <pc:docMk/>
          <pc:sldMk cId="1852466712" sldId="256"/>
        </pc:sldMkLst>
        <pc:spChg chg="mod">
          <ac:chgData name="Jules BAROUX" userId="4c6c3e95-ea3d-4448-8061-093acd4ac923" providerId="ADAL" clId="{2561FF6B-020A-47F0-AF7C-DC5710CE7618}" dt="2026-07-01T10:44:58.850" v="2" actId="20577"/>
          <ac:spMkLst>
            <pc:docMk/>
            <pc:sldMk cId="1852466712" sldId="256"/>
            <ac:spMk id="3" creationId="{F83DA1EC-BA40-F93E-6AE7-9901DCE2B120}"/>
          </ac:spMkLst>
        </pc:spChg>
      </pc:sldChg>
      <pc:sldChg chg="modSp mod">
        <pc:chgData name="Jules BAROUX" userId="4c6c3e95-ea3d-4448-8061-093acd4ac923" providerId="ADAL" clId="{2561FF6B-020A-47F0-AF7C-DC5710CE7618}" dt="2026-07-01T09:01:58.692" v="1" actId="33524"/>
        <pc:sldMkLst>
          <pc:docMk/>
          <pc:sldMk cId="3447056021" sldId="257"/>
        </pc:sldMkLst>
        <pc:spChg chg="mod">
          <ac:chgData name="Jules BAROUX" userId="4c6c3e95-ea3d-4448-8061-093acd4ac923" providerId="ADAL" clId="{2561FF6B-020A-47F0-AF7C-DC5710CE7618}" dt="2026-07-01T09:01:49.966" v="0" actId="313"/>
          <ac:spMkLst>
            <pc:docMk/>
            <pc:sldMk cId="3447056021" sldId="257"/>
            <ac:spMk id="8" creationId="{AB6066A4-1761-D919-CAF5-8F0F15C9032B}"/>
          </ac:spMkLst>
        </pc:spChg>
        <pc:spChg chg="mod">
          <ac:chgData name="Jules BAROUX" userId="4c6c3e95-ea3d-4448-8061-093acd4ac923" providerId="ADAL" clId="{2561FF6B-020A-47F0-AF7C-DC5710CE7618}" dt="2026-07-01T09:01:58.692" v="1" actId="33524"/>
          <ac:spMkLst>
            <pc:docMk/>
            <pc:sldMk cId="3447056021" sldId="257"/>
            <ac:spMk id="9" creationId="{C9381599-7221-65C6-0A48-A17CD87032A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DemiJournée_4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2843BC07-C9D0-EA79-ADA5-6B2AA4658151}"/>
              </a:ext>
            </a:extLst>
          </p:cNvPr>
          <p:cNvSpPr/>
          <p:nvPr userDrawn="1"/>
        </p:nvSpPr>
        <p:spPr>
          <a:xfrm>
            <a:off x="7137045" y="1823987"/>
            <a:ext cx="1842699" cy="2188820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866138" y="1835655"/>
            <a:ext cx="1803420" cy="2150421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5001363" y="1835654"/>
            <a:ext cx="1872000" cy="2177151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891265" y="1823987"/>
            <a:ext cx="1872000" cy="2188820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870529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5005526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887665" y="1835656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noFill/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70529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888723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004800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137046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75145" y="4213803"/>
            <a:ext cx="1803420" cy="2150421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810955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 dirty="0">
                <a:solidFill>
                  <a:schemeClr val="bg1"/>
                </a:solidFill>
                <a:latin typeface="The Bold Font" pitchFamily="2" charset="0"/>
              </a:rPr>
              <a:t>Matin</a:t>
            </a:r>
            <a:endParaRPr lang="fr-FR" sz="1400" dirty="0">
              <a:solidFill>
                <a:schemeClr val="bg1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656636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 dirty="0">
                <a:solidFill>
                  <a:schemeClr val="bg1"/>
                </a:solidFill>
                <a:latin typeface="The Bold Font" pitchFamily="2" charset="0"/>
              </a:rPr>
              <a:t>Après-midi</a:t>
            </a:r>
            <a:endParaRPr lang="fr-FR" sz="1400" dirty="0">
              <a:solidFill>
                <a:schemeClr val="bg1"/>
              </a:solidFill>
            </a:endParaRPr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2765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FF7E6-6EEA-0CD2-05D4-179669834C47}"/>
              </a:ext>
            </a:extLst>
          </p:cNvPr>
          <p:cNvSpPr/>
          <p:nvPr userDrawn="1"/>
        </p:nvSpPr>
        <p:spPr>
          <a:xfrm>
            <a:off x="2887665" y="4211979"/>
            <a:ext cx="1872000" cy="2188820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898178" y="4213138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5006619" y="4211979"/>
            <a:ext cx="1872000" cy="2177151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998999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133531" y="1828273"/>
            <a:ext cx="1838952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3BBDED-C106-4577-5FA6-6B04DD5BC4BE}"/>
              </a:ext>
            </a:extLst>
          </p:cNvPr>
          <p:cNvSpPr/>
          <p:nvPr userDrawn="1"/>
        </p:nvSpPr>
        <p:spPr>
          <a:xfrm>
            <a:off x="7133531" y="4193692"/>
            <a:ext cx="1872000" cy="2188820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144043" y="4211979"/>
            <a:ext cx="1844964" cy="217053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1719513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CDFE685-7797-1225-DA68-D51D15534487}"/>
              </a:ext>
            </a:extLst>
          </p:cNvPr>
          <p:cNvSpPr/>
          <p:nvPr userDrawn="1"/>
        </p:nvSpPr>
        <p:spPr>
          <a:xfrm>
            <a:off x="7511743" y="2062533"/>
            <a:ext cx="2320714" cy="4277981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E3A2170-E1A0-9FA9-C978-AC67175480C8}"/>
              </a:ext>
            </a:extLst>
          </p:cNvPr>
          <p:cNvSpPr/>
          <p:nvPr userDrawn="1"/>
        </p:nvSpPr>
        <p:spPr>
          <a:xfrm>
            <a:off x="5030565" y="2051050"/>
            <a:ext cx="2375768" cy="4289464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77C3C6-EFAA-04D7-1D98-03A7E309B641}"/>
              </a:ext>
            </a:extLst>
          </p:cNvPr>
          <p:cNvSpPr/>
          <p:nvPr userDrawn="1"/>
        </p:nvSpPr>
        <p:spPr>
          <a:xfrm>
            <a:off x="2519389" y="2051050"/>
            <a:ext cx="2381153" cy="4277981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18F7A57-64C5-808B-274B-2D7B8C41109E}"/>
              </a:ext>
            </a:extLst>
          </p:cNvPr>
          <p:cNvSpPr/>
          <p:nvPr userDrawn="1"/>
        </p:nvSpPr>
        <p:spPr>
          <a:xfrm>
            <a:off x="36231" y="2081034"/>
            <a:ext cx="2375767" cy="4247997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232" y="2064593"/>
            <a:ext cx="2375768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49EEFE-7B2A-B5E2-7CE2-426B88016052}"/>
              </a:ext>
            </a:extLst>
          </p:cNvPr>
          <p:cNvSpPr/>
          <p:nvPr userDrawn="1"/>
        </p:nvSpPr>
        <p:spPr>
          <a:xfrm>
            <a:off x="30848" y="2051050"/>
            <a:ext cx="2381153" cy="4264438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noFill/>
          <a:effectLst/>
        </p:spPr>
        <p:txBody>
          <a:bodyPr anchor="ctr">
            <a:noAutofit/>
          </a:bodyPr>
          <a:lstStyle>
            <a:lvl1pPr algn="l">
              <a:defRPr sz="38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5484" y="1079999"/>
            <a:ext cx="9920942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05459" y="2062533"/>
            <a:ext cx="2414450" cy="4277981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32624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1383" y="1700584"/>
            <a:ext cx="2408617" cy="36195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100" y="1701736"/>
            <a:ext cx="2375767" cy="36195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9383" y="1700584"/>
            <a:ext cx="2408616" cy="35046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9833" y="1700584"/>
            <a:ext cx="2332624" cy="36195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FF5A5DAA-84C2-DD7B-501D-9C43FC7B233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820074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DemiJournée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2843BC07-C9D0-EA79-ADA5-6B2AA4658151}"/>
              </a:ext>
            </a:extLst>
          </p:cNvPr>
          <p:cNvSpPr/>
          <p:nvPr userDrawn="1"/>
        </p:nvSpPr>
        <p:spPr>
          <a:xfrm>
            <a:off x="6032614" y="1823987"/>
            <a:ext cx="1842699" cy="2188820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823987"/>
            <a:ext cx="1872000" cy="2188820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noFill/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 dirty="0">
                <a:solidFill>
                  <a:schemeClr val="bg1"/>
                </a:solidFill>
                <a:latin typeface="The Bold Font" pitchFamily="2" charset="0"/>
              </a:rPr>
              <a:t>Matin</a:t>
            </a:r>
            <a:endParaRPr lang="fr-FR" sz="1400" dirty="0">
              <a:solidFill>
                <a:schemeClr val="bg1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 dirty="0">
                <a:solidFill>
                  <a:schemeClr val="bg1"/>
                </a:solidFill>
                <a:latin typeface="The Bold Font" pitchFamily="2" charset="0"/>
              </a:rPr>
              <a:t>Après-midi</a:t>
            </a:r>
            <a:endParaRPr lang="fr-FR" sz="1400" dirty="0">
              <a:solidFill>
                <a:schemeClr val="bg1"/>
              </a:solidFill>
            </a:endParaRPr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FF7E6-6EEA-0CD2-05D4-179669834C47}"/>
              </a:ext>
            </a:extLst>
          </p:cNvPr>
          <p:cNvSpPr/>
          <p:nvPr userDrawn="1"/>
        </p:nvSpPr>
        <p:spPr>
          <a:xfrm>
            <a:off x="2004900" y="4211979"/>
            <a:ext cx="1872000" cy="2188820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3BBDED-C106-4577-5FA6-6B04DD5BC4BE}"/>
              </a:ext>
            </a:extLst>
          </p:cNvPr>
          <p:cNvSpPr/>
          <p:nvPr userDrawn="1"/>
        </p:nvSpPr>
        <p:spPr>
          <a:xfrm>
            <a:off x="6029100" y="4193692"/>
            <a:ext cx="1872000" cy="2188820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4A1DF9F-B588-EA9C-3D59-8D539D09AEB1}"/>
              </a:ext>
            </a:extLst>
          </p:cNvPr>
          <p:cNvSpPr/>
          <p:nvPr userDrawn="1"/>
        </p:nvSpPr>
        <p:spPr>
          <a:xfrm>
            <a:off x="0" y="1235229"/>
            <a:ext cx="1872000" cy="360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LUNDI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C406688-F732-7C62-6A8B-4206DD1CA4A0}"/>
              </a:ext>
            </a:extLst>
          </p:cNvPr>
          <p:cNvSpPr/>
          <p:nvPr userDrawn="1"/>
        </p:nvSpPr>
        <p:spPr>
          <a:xfrm>
            <a:off x="2008500" y="1235229"/>
            <a:ext cx="1872000" cy="361297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MARDI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B93139E-80EB-E3F7-005F-1216B3018985}"/>
              </a:ext>
            </a:extLst>
          </p:cNvPr>
          <p:cNvSpPr/>
          <p:nvPr userDrawn="1"/>
        </p:nvSpPr>
        <p:spPr>
          <a:xfrm>
            <a:off x="4024257" y="1235229"/>
            <a:ext cx="1872000" cy="360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MERCREDI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D5DD7AD-114C-CB5C-23FF-39B2FACA93F4}"/>
              </a:ext>
            </a:extLst>
          </p:cNvPr>
          <p:cNvSpPr/>
          <p:nvPr userDrawn="1"/>
        </p:nvSpPr>
        <p:spPr>
          <a:xfrm>
            <a:off x="8034000" y="1235229"/>
            <a:ext cx="1872000" cy="360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VENDREDI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C69A14B-C4D5-8E81-1FE4-8D88239854E7}"/>
              </a:ext>
            </a:extLst>
          </p:cNvPr>
          <p:cNvSpPr/>
          <p:nvPr userDrawn="1"/>
        </p:nvSpPr>
        <p:spPr>
          <a:xfrm>
            <a:off x="6032757" y="1235229"/>
            <a:ext cx="1872000" cy="361296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JEUDI</a:t>
            </a:r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A1DA0A1E-FB90-9FF4-2810-22DBF3A1D48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1808" y="6496702"/>
            <a:ext cx="9781779" cy="361297"/>
          </a:xfrm>
          <a:prstGeom prst="rect">
            <a:avLst/>
          </a:prstGeom>
          <a:solidFill>
            <a:srgbClr val="FFFFFF">
              <a:alpha val="80000"/>
            </a:srgbClr>
          </a:solidFill>
        </p:spPr>
        <p:txBody>
          <a:bodyPr>
            <a:normAutofit/>
          </a:bodyPr>
          <a:lstStyle>
            <a:lvl1pPr marL="0" indent="0">
              <a:buNone/>
              <a:defRPr sz="1200" baseline="0">
                <a:solidFill>
                  <a:schemeClr val="tx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2888249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bdo lundi-vendred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1235229"/>
            <a:ext cx="1872000" cy="360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LUNDI</a:t>
            </a:r>
          </a:p>
        </p:txBody>
      </p:sp>
      <p:sp>
        <p:nvSpPr>
          <p:cNvPr id="25" name="Rectangle 24"/>
          <p:cNvSpPr/>
          <p:nvPr userDrawn="1"/>
        </p:nvSpPr>
        <p:spPr>
          <a:xfrm>
            <a:off x="2008500" y="1235229"/>
            <a:ext cx="1872000" cy="361297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MARDI</a:t>
            </a:r>
          </a:p>
        </p:txBody>
      </p:sp>
      <p:sp>
        <p:nvSpPr>
          <p:cNvPr id="27" name="Rectangle 26"/>
          <p:cNvSpPr/>
          <p:nvPr userDrawn="1"/>
        </p:nvSpPr>
        <p:spPr>
          <a:xfrm>
            <a:off x="4024257" y="1235229"/>
            <a:ext cx="1872000" cy="360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MERCREDI</a:t>
            </a:r>
          </a:p>
        </p:txBody>
      </p:sp>
      <p:sp>
        <p:nvSpPr>
          <p:cNvPr id="29" name="Rectangle 28"/>
          <p:cNvSpPr/>
          <p:nvPr userDrawn="1"/>
        </p:nvSpPr>
        <p:spPr>
          <a:xfrm>
            <a:off x="8034000" y="1235229"/>
            <a:ext cx="1872000" cy="360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VENDREDI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597114"/>
            <a:ext cx="1872000" cy="4730620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875600" cy="4732505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6032757" y="1235229"/>
            <a:ext cx="1872000" cy="361296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JEUDI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  <a:solidFill>
            <a:srgbClr val="FFFFFF">
              <a:alpha val="80000"/>
            </a:srgbClr>
          </a:solidFill>
        </p:spPr>
        <p:txBody>
          <a:bodyPr>
            <a:normAutofit/>
          </a:bodyPr>
          <a:lstStyle>
            <a:lvl1pPr marL="0" indent="0">
              <a:buNone/>
              <a:defRPr sz="1200" baseline="0">
                <a:solidFill>
                  <a:schemeClr val="tx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noFill/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</p:spTree>
    <p:extLst>
      <p:ext uri="{BB962C8B-B14F-4D97-AF65-F5344CB8AC3E}">
        <p14:creationId xmlns:p14="http://schemas.microsoft.com/office/powerpoint/2010/main" val="1497861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bdo mardi-samed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1235229"/>
            <a:ext cx="1872000" cy="360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MARDI</a:t>
            </a:r>
          </a:p>
        </p:txBody>
      </p:sp>
      <p:sp>
        <p:nvSpPr>
          <p:cNvPr id="25" name="Rectangle 24"/>
          <p:cNvSpPr/>
          <p:nvPr userDrawn="1"/>
        </p:nvSpPr>
        <p:spPr>
          <a:xfrm>
            <a:off x="2008500" y="1235229"/>
            <a:ext cx="1872000" cy="361297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MERCREDI</a:t>
            </a:r>
          </a:p>
        </p:txBody>
      </p:sp>
      <p:sp>
        <p:nvSpPr>
          <p:cNvPr id="27" name="Rectangle 26"/>
          <p:cNvSpPr/>
          <p:nvPr userDrawn="1"/>
        </p:nvSpPr>
        <p:spPr>
          <a:xfrm>
            <a:off x="4024257" y="1235229"/>
            <a:ext cx="1872000" cy="360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JEUDI</a:t>
            </a:r>
          </a:p>
        </p:txBody>
      </p:sp>
      <p:sp>
        <p:nvSpPr>
          <p:cNvPr id="29" name="Rectangle 28"/>
          <p:cNvSpPr/>
          <p:nvPr userDrawn="1"/>
        </p:nvSpPr>
        <p:spPr>
          <a:xfrm>
            <a:off x="8034000" y="1235229"/>
            <a:ext cx="1872000" cy="360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SAMEDI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597114"/>
            <a:ext cx="1872000" cy="4730620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875600" cy="4732505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6032757" y="1235229"/>
            <a:ext cx="1872000" cy="361296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VENDREDI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06000" cy="1169377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>
            <a:lvl1pPr>
              <a:defRPr sz="3800">
                <a:latin typeface="The Bold Font" pitchFamily="2" charset="0"/>
              </a:defRPr>
            </a:lvl1pPr>
          </a:lstStyle>
          <a:p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3" name="Espace réservé du texte 3">
            <a:extLst>
              <a:ext uri="{FF2B5EF4-FFF2-40B4-BE49-F238E27FC236}">
                <a16:creationId xmlns:a16="http://schemas.microsoft.com/office/drawing/2014/main" id="{131C7734-C017-EB7F-C80B-89692D698D2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  <a:solidFill>
            <a:srgbClr val="FFFFFF">
              <a:alpha val="80000"/>
            </a:srgbClr>
          </a:solidFill>
        </p:spPr>
        <p:txBody>
          <a:bodyPr>
            <a:normAutofit/>
          </a:bodyPr>
          <a:lstStyle>
            <a:lvl1pPr marL="0" indent="0">
              <a:buNone/>
              <a:defRPr sz="1200" baseline="0">
                <a:solidFill>
                  <a:schemeClr val="tx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1066833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9AD41A3-2321-6E79-8EA0-940050C6D7C4}"/>
              </a:ext>
            </a:extLst>
          </p:cNvPr>
          <p:cNvSpPr/>
          <p:nvPr userDrawn="1"/>
        </p:nvSpPr>
        <p:spPr>
          <a:xfrm>
            <a:off x="8269471" y="1606823"/>
            <a:ext cx="1507136" cy="4720837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126771" y="1585445"/>
            <a:ext cx="1560715" cy="4743586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3416317" y="1583560"/>
            <a:ext cx="1511299" cy="4732505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24C6F5-6B50-5570-5B57-D68337F91B4A}"/>
              </a:ext>
            </a:extLst>
          </p:cNvPr>
          <p:cNvSpPr/>
          <p:nvPr userDrawn="1"/>
        </p:nvSpPr>
        <p:spPr>
          <a:xfrm>
            <a:off x="6645212" y="1595229"/>
            <a:ext cx="1507136" cy="4720837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CE908D-D25C-EE63-AB8A-89503B93107B}"/>
              </a:ext>
            </a:extLst>
          </p:cNvPr>
          <p:cNvSpPr/>
          <p:nvPr userDrawn="1"/>
        </p:nvSpPr>
        <p:spPr>
          <a:xfrm>
            <a:off x="5029692" y="1560810"/>
            <a:ext cx="1507136" cy="4743587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1800675" y="1572478"/>
            <a:ext cx="1511299" cy="4743587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34391" y="1597114"/>
            <a:ext cx="156021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3428831" y="1585445"/>
            <a:ext cx="1507136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5041365" y="1585445"/>
            <a:ext cx="151129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6644848" y="1595229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1805398" y="1595229"/>
            <a:ext cx="1507784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052310"/>
          </a:xfrm>
          <a:prstGeom prst="rect">
            <a:avLst/>
          </a:prstGeom>
          <a:noFill/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60D652B7-AA5E-CD1E-E0E3-91FF285212B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260731" y="1594866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5915CD0-6008-8FFA-1CAF-1289829C774B}"/>
              </a:ext>
            </a:extLst>
          </p:cNvPr>
          <p:cNvSpPr/>
          <p:nvPr userDrawn="1"/>
        </p:nvSpPr>
        <p:spPr>
          <a:xfrm>
            <a:off x="134391" y="1238425"/>
            <a:ext cx="1576648" cy="206296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LUNDI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9667AA0-3661-26EE-ADDC-333AFCCB081C}"/>
              </a:ext>
            </a:extLst>
          </p:cNvPr>
          <p:cNvSpPr/>
          <p:nvPr userDrawn="1"/>
        </p:nvSpPr>
        <p:spPr>
          <a:xfrm>
            <a:off x="1800674" y="1238425"/>
            <a:ext cx="1507784" cy="206296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MARDI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D0F8CB5-C750-83BC-851B-A8481263AD99}"/>
              </a:ext>
            </a:extLst>
          </p:cNvPr>
          <p:cNvSpPr/>
          <p:nvPr userDrawn="1"/>
        </p:nvSpPr>
        <p:spPr>
          <a:xfrm>
            <a:off x="3416316" y="1238425"/>
            <a:ext cx="1536683" cy="208604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MERCREDI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48C49A3-2013-2152-E8D8-E75B037FBA1B}"/>
              </a:ext>
            </a:extLst>
          </p:cNvPr>
          <p:cNvSpPr/>
          <p:nvPr userDrawn="1"/>
        </p:nvSpPr>
        <p:spPr>
          <a:xfrm>
            <a:off x="5041364" y="1238425"/>
            <a:ext cx="1522915" cy="207067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JEUDI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3097994-3BDD-BC0F-5843-70C7ABB6445B}"/>
              </a:ext>
            </a:extLst>
          </p:cNvPr>
          <p:cNvSpPr/>
          <p:nvPr userDrawn="1"/>
        </p:nvSpPr>
        <p:spPr>
          <a:xfrm>
            <a:off x="6644848" y="1238425"/>
            <a:ext cx="1522915" cy="206296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VENDREDI 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369851F-83EA-0956-798F-F9300BCF2330}"/>
              </a:ext>
            </a:extLst>
          </p:cNvPr>
          <p:cNvSpPr/>
          <p:nvPr userDrawn="1"/>
        </p:nvSpPr>
        <p:spPr>
          <a:xfrm>
            <a:off x="8269470" y="1238425"/>
            <a:ext cx="1502139" cy="206296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SAMEDI </a:t>
            </a:r>
          </a:p>
        </p:txBody>
      </p:sp>
      <p:sp>
        <p:nvSpPr>
          <p:cNvPr id="3" name="Espace réservé du texte 3">
            <a:extLst>
              <a:ext uri="{FF2B5EF4-FFF2-40B4-BE49-F238E27FC236}">
                <a16:creationId xmlns:a16="http://schemas.microsoft.com/office/drawing/2014/main" id="{35229FAF-1EA9-D462-E2E2-BF14D1F0DF4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6770" y="6400800"/>
            <a:ext cx="9657659" cy="457200"/>
          </a:xfrm>
          <a:prstGeom prst="rect">
            <a:avLst/>
          </a:prstGeom>
          <a:solidFill>
            <a:srgbClr val="FFFFFF">
              <a:alpha val="80000"/>
            </a:srgbClr>
          </a:solidFill>
        </p:spPr>
        <p:txBody>
          <a:bodyPr>
            <a:normAutofit/>
          </a:bodyPr>
          <a:lstStyle>
            <a:lvl1pPr marL="0" indent="0">
              <a:buNone/>
              <a:defRPr sz="1200" baseline="0">
                <a:solidFill>
                  <a:schemeClr val="tx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3747467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bdo mardi-samed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57942" y="1171329"/>
            <a:ext cx="1512916" cy="19548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LUNDI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57942" y="1457736"/>
            <a:ext cx="1512916" cy="2374433"/>
          </a:xfrm>
          <a:prstGeom prst="rect">
            <a:avLst/>
          </a:prstGeom>
          <a:solidFill>
            <a:srgbClr val="FFFFFF">
              <a:alpha val="80000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955698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>
            <a:lvl1pPr>
              <a:defRPr sz="2800">
                <a:latin typeface="The Bold Font" pitchFamily="2" charset="0"/>
              </a:defRPr>
            </a:lvl1pPr>
          </a:lstStyle>
          <a:p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E019BEB5-8564-45A6-BC83-C476C7C9EC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57942" y="4070136"/>
            <a:ext cx="1512916" cy="2257597"/>
          </a:xfrm>
          <a:prstGeom prst="rect">
            <a:avLst/>
          </a:prstGeom>
          <a:solidFill>
            <a:srgbClr val="FFFFFF">
              <a:alpha val="80000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995278-B5C4-4407-9DF0-4E30566955BE}"/>
              </a:ext>
            </a:extLst>
          </p:cNvPr>
          <p:cNvSpPr/>
          <p:nvPr userDrawn="1"/>
        </p:nvSpPr>
        <p:spPr>
          <a:xfrm>
            <a:off x="1798321" y="1171329"/>
            <a:ext cx="1512916" cy="19548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MARDI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649624-7978-4286-909A-AF587FF85D57}"/>
              </a:ext>
            </a:extLst>
          </p:cNvPr>
          <p:cNvSpPr/>
          <p:nvPr userDrawn="1"/>
        </p:nvSpPr>
        <p:spPr>
          <a:xfrm>
            <a:off x="3374968" y="1171329"/>
            <a:ext cx="1512916" cy="197788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MERCREDI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F78FA5-6A29-4844-BB1A-AE49FCC39BBE}"/>
              </a:ext>
            </a:extLst>
          </p:cNvPr>
          <p:cNvSpPr/>
          <p:nvPr userDrawn="1"/>
        </p:nvSpPr>
        <p:spPr>
          <a:xfrm>
            <a:off x="4983480" y="1169021"/>
            <a:ext cx="1512916" cy="197788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JEUDI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1A2F405-000C-4A55-B98D-BA3582EEA318}"/>
              </a:ext>
            </a:extLst>
          </p:cNvPr>
          <p:cNvSpPr/>
          <p:nvPr userDrawn="1"/>
        </p:nvSpPr>
        <p:spPr>
          <a:xfrm>
            <a:off x="6591993" y="1169021"/>
            <a:ext cx="1512916" cy="197788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VENDREDI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D75F871-F914-4598-8246-9F7C877BCB35}"/>
              </a:ext>
            </a:extLst>
          </p:cNvPr>
          <p:cNvSpPr/>
          <p:nvPr userDrawn="1"/>
        </p:nvSpPr>
        <p:spPr>
          <a:xfrm>
            <a:off x="8232371" y="1171328"/>
            <a:ext cx="1512916" cy="191647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SAMEDI 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A22461E4-C907-423E-9526-407825D8E65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90008" y="1464352"/>
            <a:ext cx="1512916" cy="2374433"/>
          </a:xfrm>
          <a:prstGeom prst="rect">
            <a:avLst/>
          </a:prstGeom>
          <a:solidFill>
            <a:srgbClr val="FFFFFF">
              <a:alpha val="80000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49F8593-1B3F-4287-9EEC-A7A2981C66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790008" y="4076752"/>
            <a:ext cx="1512916" cy="2257597"/>
          </a:xfrm>
          <a:prstGeom prst="rect">
            <a:avLst/>
          </a:prstGeom>
          <a:solidFill>
            <a:srgbClr val="FFFFFF">
              <a:alpha val="80000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5E1E96FB-FDB8-41B2-B2B6-3D19ECC8D3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998721" y="1457736"/>
            <a:ext cx="1512916" cy="2374433"/>
          </a:xfrm>
          <a:prstGeom prst="rect">
            <a:avLst/>
          </a:prstGeom>
          <a:solidFill>
            <a:srgbClr val="FFFFFF">
              <a:alpha val="80000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FF8602AC-EB93-4300-B715-30CF4FA041C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998721" y="4070136"/>
            <a:ext cx="1512916" cy="2257597"/>
          </a:xfrm>
          <a:prstGeom prst="rect">
            <a:avLst/>
          </a:prstGeom>
          <a:solidFill>
            <a:srgbClr val="FFFFFF">
              <a:alpha val="80000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71958602-B2BA-45B6-B722-CE17228783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603076" y="1457736"/>
            <a:ext cx="1512916" cy="2374433"/>
          </a:xfrm>
          <a:prstGeom prst="rect">
            <a:avLst/>
          </a:prstGeom>
          <a:solidFill>
            <a:srgbClr val="FFFFFF">
              <a:alpha val="80000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02931C19-139B-44DB-8009-DDBB9CC7981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603076" y="4070136"/>
            <a:ext cx="1512916" cy="2257597"/>
          </a:xfrm>
          <a:prstGeom prst="rect">
            <a:avLst/>
          </a:prstGeom>
          <a:solidFill>
            <a:srgbClr val="FFFFFF">
              <a:alpha val="80000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4" name="Espace réservé du texte 21">
            <a:extLst>
              <a:ext uri="{FF2B5EF4-FFF2-40B4-BE49-F238E27FC236}">
                <a16:creationId xmlns:a16="http://schemas.microsoft.com/office/drawing/2014/main" id="{B8EE10F9-6E32-4858-B65A-EB61C1969E5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207431" y="1464352"/>
            <a:ext cx="1512916" cy="2374433"/>
          </a:xfrm>
          <a:prstGeom prst="rect">
            <a:avLst/>
          </a:prstGeom>
          <a:solidFill>
            <a:srgbClr val="FFFFFF">
              <a:alpha val="80000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matinée</a:t>
            </a:r>
          </a:p>
        </p:txBody>
      </p:sp>
      <p:sp>
        <p:nvSpPr>
          <p:cNvPr id="35" name="Espace réservé du texte 21">
            <a:extLst>
              <a:ext uri="{FF2B5EF4-FFF2-40B4-BE49-F238E27FC236}">
                <a16:creationId xmlns:a16="http://schemas.microsoft.com/office/drawing/2014/main" id="{26E6101C-B766-40D9-ABDE-DBBD797A2D5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07431" y="4076752"/>
            <a:ext cx="1512916" cy="2257597"/>
          </a:xfrm>
          <a:prstGeom prst="rect">
            <a:avLst/>
          </a:prstGeom>
          <a:solidFill>
            <a:srgbClr val="FFFFFF">
              <a:alpha val="80000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l’après midi </a:t>
            </a:r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8E37572D-E9DB-4DCA-89D7-432E6D956C1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394363" y="1457736"/>
            <a:ext cx="1512916" cy="2374433"/>
          </a:xfrm>
          <a:prstGeom prst="rect">
            <a:avLst/>
          </a:prstGeom>
          <a:solidFill>
            <a:srgbClr val="FFFFFF">
              <a:alpha val="80000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matinée</a:t>
            </a:r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6BCCC93E-11BB-4202-A71F-D75FD55DE9F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374968" y="4076752"/>
            <a:ext cx="1512916" cy="2257597"/>
          </a:xfrm>
          <a:prstGeom prst="rect">
            <a:avLst/>
          </a:prstGeom>
          <a:solidFill>
            <a:srgbClr val="FFFFFF">
              <a:alpha val="80000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l’après midi </a:t>
            </a:r>
          </a:p>
        </p:txBody>
      </p:sp>
      <p:sp>
        <p:nvSpPr>
          <p:cNvPr id="3" name="Espace réservé du texte 3">
            <a:extLst>
              <a:ext uri="{FF2B5EF4-FFF2-40B4-BE49-F238E27FC236}">
                <a16:creationId xmlns:a16="http://schemas.microsoft.com/office/drawing/2014/main" id="{71708C44-0C18-46D4-B071-13DA8ABBC99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7942" y="6400800"/>
            <a:ext cx="9587345" cy="457200"/>
          </a:xfrm>
          <a:prstGeom prst="rect">
            <a:avLst/>
          </a:prstGeom>
          <a:solidFill>
            <a:srgbClr val="FFFFFF">
              <a:alpha val="80000"/>
            </a:srgbClr>
          </a:solidFill>
        </p:spPr>
        <p:txBody>
          <a:bodyPr>
            <a:normAutofit/>
          </a:bodyPr>
          <a:lstStyle>
            <a:lvl1pPr marL="0" indent="0">
              <a:buNone/>
              <a:defRPr sz="1200" baseline="0">
                <a:solidFill>
                  <a:schemeClr val="tx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2777444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bdo mardi-samedi Pause méridie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49630" y="1050565"/>
            <a:ext cx="1510149" cy="184664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LUNDI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57942" y="1457736"/>
            <a:ext cx="1512916" cy="2374433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955698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>
            <a:lvl1pPr>
              <a:defRPr sz="2800">
                <a:latin typeface="The Bold Font" pitchFamily="2" charset="0"/>
              </a:defRPr>
            </a:lvl1pPr>
          </a:lstStyle>
          <a:p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E019BEB5-8564-45A6-BC83-C476C7C9EC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57942" y="4070136"/>
            <a:ext cx="1512916" cy="2257597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995278-B5C4-4407-9DF0-4E30566955BE}"/>
              </a:ext>
            </a:extLst>
          </p:cNvPr>
          <p:cNvSpPr/>
          <p:nvPr userDrawn="1"/>
        </p:nvSpPr>
        <p:spPr>
          <a:xfrm>
            <a:off x="1798321" y="1050565"/>
            <a:ext cx="1512916" cy="184664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MARDI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649624-7978-4286-909A-AF587FF85D57}"/>
              </a:ext>
            </a:extLst>
          </p:cNvPr>
          <p:cNvSpPr/>
          <p:nvPr userDrawn="1"/>
        </p:nvSpPr>
        <p:spPr>
          <a:xfrm>
            <a:off x="3374968" y="1050565"/>
            <a:ext cx="1512916" cy="19548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MERCREDI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F78FA5-6A29-4844-BB1A-AE49FCC39BBE}"/>
              </a:ext>
            </a:extLst>
          </p:cNvPr>
          <p:cNvSpPr/>
          <p:nvPr userDrawn="1"/>
        </p:nvSpPr>
        <p:spPr>
          <a:xfrm>
            <a:off x="4951615" y="1050565"/>
            <a:ext cx="1512916" cy="196251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JEUDI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1A2F405-000C-4A55-B98D-BA3582EEA318}"/>
              </a:ext>
            </a:extLst>
          </p:cNvPr>
          <p:cNvSpPr/>
          <p:nvPr userDrawn="1"/>
        </p:nvSpPr>
        <p:spPr>
          <a:xfrm>
            <a:off x="6591993" y="1049794"/>
            <a:ext cx="1512916" cy="196251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VENDREDI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D75F871-F914-4598-8246-9F7C877BCB35}"/>
              </a:ext>
            </a:extLst>
          </p:cNvPr>
          <p:cNvSpPr/>
          <p:nvPr userDrawn="1"/>
        </p:nvSpPr>
        <p:spPr>
          <a:xfrm>
            <a:off x="8204661" y="1063691"/>
            <a:ext cx="1512916" cy="17302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SAMEDI 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A22461E4-C907-423E-9526-407825D8E65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90008" y="1464352"/>
            <a:ext cx="1512916" cy="2374433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49F8593-1B3F-4287-9EEC-A7A2981C66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790008" y="4076752"/>
            <a:ext cx="1512916" cy="2257597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5E1E96FB-FDB8-41B2-B2B6-3D19ECC8D3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998721" y="1457736"/>
            <a:ext cx="1512916" cy="2374433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FF8602AC-EB93-4300-B715-30CF4FA041C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998721" y="4070136"/>
            <a:ext cx="1512916" cy="2257597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71958602-B2BA-45B6-B722-CE17228783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603076" y="1457736"/>
            <a:ext cx="1512916" cy="2374433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02931C19-139B-44DB-8009-DDBB9CC7981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603076" y="4070136"/>
            <a:ext cx="1512916" cy="2257597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4" name="Espace réservé du texte 21">
            <a:extLst>
              <a:ext uri="{FF2B5EF4-FFF2-40B4-BE49-F238E27FC236}">
                <a16:creationId xmlns:a16="http://schemas.microsoft.com/office/drawing/2014/main" id="{B8EE10F9-6E32-4858-B65A-EB61C1969E5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207431" y="1464352"/>
            <a:ext cx="1512916" cy="2374433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matinée</a:t>
            </a:r>
          </a:p>
        </p:txBody>
      </p:sp>
      <p:sp>
        <p:nvSpPr>
          <p:cNvPr id="35" name="Espace réservé du texte 21">
            <a:extLst>
              <a:ext uri="{FF2B5EF4-FFF2-40B4-BE49-F238E27FC236}">
                <a16:creationId xmlns:a16="http://schemas.microsoft.com/office/drawing/2014/main" id="{26E6101C-B766-40D9-ABDE-DBBD797A2D5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07431" y="4076752"/>
            <a:ext cx="1512916" cy="2257597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l’après midi 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004B194-FF00-470F-9422-A781E221EE83}"/>
              </a:ext>
            </a:extLst>
          </p:cNvPr>
          <p:cNvSpPr/>
          <p:nvPr userDrawn="1"/>
        </p:nvSpPr>
        <p:spPr>
          <a:xfrm>
            <a:off x="149630" y="3862524"/>
            <a:ext cx="3153294" cy="17756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Accueil du soir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0395BA6-ABB0-4DE9-A0DE-BA13A90C50AC}"/>
              </a:ext>
            </a:extLst>
          </p:cNvPr>
          <p:cNvSpPr/>
          <p:nvPr userDrawn="1"/>
        </p:nvSpPr>
        <p:spPr>
          <a:xfrm>
            <a:off x="149630" y="1249333"/>
            <a:ext cx="3153294" cy="1846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Pause méridienne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E313D3D-CB83-44CB-A86F-BE21E0C9E350}"/>
              </a:ext>
            </a:extLst>
          </p:cNvPr>
          <p:cNvSpPr/>
          <p:nvPr userDrawn="1"/>
        </p:nvSpPr>
        <p:spPr>
          <a:xfrm>
            <a:off x="4962698" y="3868420"/>
            <a:ext cx="3153294" cy="1846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Accueil du soir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55D0518-F816-4A68-99FF-3CBC5F7CEE4D}"/>
              </a:ext>
            </a:extLst>
          </p:cNvPr>
          <p:cNvSpPr/>
          <p:nvPr userDrawn="1"/>
        </p:nvSpPr>
        <p:spPr>
          <a:xfrm>
            <a:off x="4951616" y="1270951"/>
            <a:ext cx="3153294" cy="15916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Pause méridienne</a:t>
            </a:r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8E37572D-E9DB-4DCA-89D7-432E6D956C1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394363" y="1457736"/>
            <a:ext cx="1512916" cy="2374433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matinée</a:t>
            </a:r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6BCCC93E-11BB-4202-A71F-D75FD55DE9F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374968" y="4076752"/>
            <a:ext cx="1512916" cy="2257597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l’après midi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D1AF635-AE01-4DC0-846D-44C9B1DB97E3}"/>
              </a:ext>
            </a:extLst>
          </p:cNvPr>
          <p:cNvSpPr/>
          <p:nvPr userDrawn="1"/>
        </p:nvSpPr>
        <p:spPr>
          <a:xfrm>
            <a:off x="3374968" y="1262325"/>
            <a:ext cx="1512916" cy="15916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MATIN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CE13F1E-1F4A-4DF6-BBBB-DB6FC27D1F8F}"/>
              </a:ext>
            </a:extLst>
          </p:cNvPr>
          <p:cNvSpPr/>
          <p:nvPr userDrawn="1"/>
        </p:nvSpPr>
        <p:spPr>
          <a:xfrm>
            <a:off x="3376350" y="3871843"/>
            <a:ext cx="1540627" cy="1846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APRÈS-MIDI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22ABAA84-DAA5-44E4-838A-6CDE6A72A3D9}"/>
              </a:ext>
            </a:extLst>
          </p:cNvPr>
          <p:cNvSpPr/>
          <p:nvPr userDrawn="1"/>
        </p:nvSpPr>
        <p:spPr>
          <a:xfrm>
            <a:off x="8207431" y="1270951"/>
            <a:ext cx="1512916" cy="15053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MATIN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A8B0281-BBB5-491D-9491-E7F00034F78D}"/>
              </a:ext>
            </a:extLst>
          </p:cNvPr>
          <p:cNvSpPr/>
          <p:nvPr userDrawn="1"/>
        </p:nvSpPr>
        <p:spPr>
          <a:xfrm>
            <a:off x="8189419" y="3868419"/>
            <a:ext cx="1540627" cy="20080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APRÈS-MIDI</a:t>
            </a:r>
          </a:p>
        </p:txBody>
      </p:sp>
      <p:sp>
        <p:nvSpPr>
          <p:cNvPr id="3" name="Espace réservé du texte 3">
            <a:extLst>
              <a:ext uri="{FF2B5EF4-FFF2-40B4-BE49-F238E27FC236}">
                <a16:creationId xmlns:a16="http://schemas.microsoft.com/office/drawing/2014/main" id="{917EA539-2E3B-A092-6A47-458328CEABC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49630" y="6400800"/>
            <a:ext cx="9567947" cy="457200"/>
          </a:xfrm>
          <a:prstGeom prst="rect">
            <a:avLst/>
          </a:prstGeom>
          <a:solidFill>
            <a:srgbClr val="FFFFFF">
              <a:alpha val="80000"/>
            </a:srgbClr>
          </a:solidFill>
        </p:spPr>
        <p:txBody>
          <a:bodyPr>
            <a:normAutofit/>
          </a:bodyPr>
          <a:lstStyle>
            <a:lvl1pPr marL="0" indent="0">
              <a:buNone/>
              <a:defRPr sz="1200" baseline="0">
                <a:solidFill>
                  <a:schemeClr val="tx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2405078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.png"/><Relationship Id="rId5" Type="http://schemas.openxmlformats.org/officeDocument/2006/relationships/image" Target="../media/image1.jp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.png"/><Relationship Id="rId5" Type="http://schemas.openxmlformats.org/officeDocument/2006/relationships/image" Target="../media/image1.jp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lune, arbre, ciel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D010649D-7BFB-9F8C-8AFC-409C4319F25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85000"/>
          </a:blip>
          <a:srcRect b="19555"/>
          <a:stretch>
            <a:fillRect/>
          </a:stretch>
        </p:blipFill>
        <p:spPr>
          <a:xfrm>
            <a:off x="0" y="659958"/>
            <a:ext cx="9906000" cy="6198042"/>
          </a:xfrm>
          <a:prstGeom prst="rect">
            <a:avLst/>
          </a:prstGeom>
        </p:spPr>
      </p:pic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07A590F5-2434-9E21-469D-549B5FF0EF8C}"/>
              </a:ext>
            </a:extLst>
          </p:cNvPr>
          <p:cNvSpPr txBox="1">
            <a:spLocks/>
          </p:cNvSpPr>
          <p:nvPr userDrawn="1"/>
        </p:nvSpPr>
        <p:spPr>
          <a:xfrm>
            <a:off x="0" y="-1"/>
            <a:ext cx="9906000" cy="116937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800" kern="1200" cap="all" spc="100" baseline="0">
                <a:solidFill>
                  <a:schemeClr val="bg1"/>
                </a:solidFill>
                <a:latin typeface="The Bold Font" pitchFamily="2" charset="0"/>
                <a:ea typeface="The Bold Font" pitchFamily="2" charset="0"/>
                <a:cs typeface="The Bold Font" pitchFamily="2" charset="0"/>
              </a:defRPr>
            </a:lvl1pPr>
          </a:lstStyle>
          <a:p>
            <a:endParaRPr lang="fr-FR" dirty="0"/>
          </a:p>
        </p:txBody>
      </p:sp>
      <p:pic>
        <p:nvPicPr>
          <p:cNvPr id="4" name="Image 3" descr="Une image contenant dessin humoristique, clipart, crâne, illustration&#10;&#10;Le contenu généré par l’IA peut être incorrect.">
            <a:extLst>
              <a:ext uri="{FF2B5EF4-FFF2-40B4-BE49-F238E27FC236}">
                <a16:creationId xmlns:a16="http://schemas.microsoft.com/office/drawing/2014/main" id="{7936971F-D302-3867-7265-8EA6F830B13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1550" y="-171450"/>
            <a:ext cx="1338850" cy="1493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181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4" r:id="rId2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lune, arbre, ciel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4432220B-D266-CE34-5474-5CD56A070B1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85000"/>
          </a:blip>
          <a:srcRect b="19555"/>
          <a:stretch>
            <a:fillRect/>
          </a:stretch>
        </p:blipFill>
        <p:spPr>
          <a:xfrm>
            <a:off x="0" y="659958"/>
            <a:ext cx="9906000" cy="6198042"/>
          </a:xfrm>
          <a:prstGeom prst="rect">
            <a:avLst/>
          </a:prstGeom>
        </p:spPr>
      </p:pic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61F9264-B58E-04CD-C0DD-F4548DDFEBE6}"/>
              </a:ext>
            </a:extLst>
          </p:cNvPr>
          <p:cNvSpPr txBox="1">
            <a:spLocks/>
          </p:cNvSpPr>
          <p:nvPr userDrawn="1"/>
        </p:nvSpPr>
        <p:spPr>
          <a:xfrm>
            <a:off x="0" y="-1"/>
            <a:ext cx="9906000" cy="1169377"/>
          </a:xfrm>
          <a:prstGeom prst="rect">
            <a:avLst/>
          </a:prstGeom>
          <a:solidFill>
            <a:schemeClr val="accent6"/>
          </a:solidFill>
        </p:spPr>
        <p:txBody>
          <a:bodyPr wrap="square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800" kern="1200" cap="all" spc="100" baseline="0">
                <a:solidFill>
                  <a:schemeClr val="bg1"/>
                </a:solidFill>
                <a:latin typeface="The Bold Font" pitchFamily="2" charset="0"/>
                <a:ea typeface="The Bold Font" pitchFamily="2" charset="0"/>
                <a:cs typeface="The Bold Font" pitchFamily="2" charset="0"/>
              </a:defRPr>
            </a:lvl1pPr>
          </a:lstStyle>
          <a:p>
            <a:endParaRPr lang="fr-FR" dirty="0"/>
          </a:p>
        </p:txBody>
      </p:sp>
      <p:pic>
        <p:nvPicPr>
          <p:cNvPr id="4" name="Image 3" descr="Une image contenant dessin humoristique, clipart, crâne, illustration&#10;&#10;Le contenu généré par l’IA peut être incorrect.">
            <a:extLst>
              <a:ext uri="{FF2B5EF4-FFF2-40B4-BE49-F238E27FC236}">
                <a16:creationId xmlns:a16="http://schemas.microsoft.com/office/drawing/2014/main" id="{F8FF7A4F-1EA2-8FB2-3C10-29A453BE7724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1550" y="-171450"/>
            <a:ext cx="1338850" cy="1493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581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67" r:id="rId2"/>
    <p:sldLayoutId id="2147483673" r:id="rId3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lune, arbre, ciel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77D91662-CDF6-7B77-B5AF-411452E7522C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85000"/>
          </a:blip>
          <a:srcRect b="19555"/>
          <a:stretch>
            <a:fillRect/>
          </a:stretch>
        </p:blipFill>
        <p:spPr>
          <a:xfrm>
            <a:off x="0" y="659958"/>
            <a:ext cx="9906000" cy="6198042"/>
          </a:xfrm>
          <a:prstGeom prst="rect">
            <a:avLst/>
          </a:prstGeom>
        </p:spPr>
      </p:pic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" name="Espace réservé du texte 4">
            <a:extLst>
              <a:ext uri="{FF2B5EF4-FFF2-40B4-BE49-F238E27FC236}">
                <a16:creationId xmlns:a16="http://schemas.microsoft.com/office/drawing/2014/main" id="{B5A1332D-4483-D1F3-85B2-4D111FB55116}"/>
              </a:ext>
            </a:extLst>
          </p:cNvPr>
          <p:cNvSpPr txBox="1">
            <a:spLocks/>
          </p:cNvSpPr>
          <p:nvPr userDrawn="1"/>
        </p:nvSpPr>
        <p:spPr>
          <a:xfrm>
            <a:off x="0" y="113"/>
            <a:ext cx="9906000" cy="108681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anchor="ctr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3800" kern="1200">
                <a:solidFill>
                  <a:schemeClr val="bg1"/>
                </a:solidFill>
                <a:latin typeface="The Bold Font" pitchFamily="2" charset="0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pic>
        <p:nvPicPr>
          <p:cNvPr id="5" name="Image 4" descr="Une image contenant dessin humoristique, clipart, crâne, illustration&#10;&#10;Le contenu généré par l’IA peut être incorrect.">
            <a:extLst>
              <a:ext uri="{FF2B5EF4-FFF2-40B4-BE49-F238E27FC236}">
                <a16:creationId xmlns:a16="http://schemas.microsoft.com/office/drawing/2014/main" id="{B56F9541-75ED-814C-2498-C6D07A6E0B4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1550" y="-171450"/>
            <a:ext cx="1338850" cy="1493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2814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77" r:id="rId2"/>
    <p:sldLayoutId id="2147483676" r:id="rId3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AA70D5-0403-2A30-7B22-C848903886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81BDF41E-B84A-5D2B-0BEB-313C3EB6DB0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Création</a:t>
            </a:r>
          </a:p>
          <a:p>
            <a:r>
              <a:rPr lang="fr-FR" dirty="0"/>
              <a:t>Décoration du centre Miyazaki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Sport</a:t>
            </a:r>
          </a:p>
          <a:p>
            <a:r>
              <a:rPr lang="fr-FR" dirty="0"/>
              <a:t>Parcours d’obstacles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99F5B9A-5895-19BF-7ED6-89986034BC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Création</a:t>
            </a:r>
          </a:p>
          <a:p>
            <a:r>
              <a:rPr lang="fr-FR" dirty="0"/>
              <a:t>Créer un herbier magique</a:t>
            </a:r>
          </a:p>
          <a:p>
            <a:endParaRPr lang="fr-FR" dirty="0"/>
          </a:p>
          <a:p>
            <a:r>
              <a:rPr lang="fr-FR" dirty="0"/>
              <a:t>sport</a:t>
            </a:r>
          </a:p>
          <a:p>
            <a:endParaRPr lang="fr-FR" dirty="0"/>
          </a:p>
          <a:p>
            <a:r>
              <a:rPr lang="fr-FR" dirty="0"/>
              <a:t>Jeu </a:t>
            </a:r>
          </a:p>
          <a:p>
            <a:r>
              <a:rPr lang="fr-FR" dirty="0"/>
              <a:t>Loto des senteurs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7B9D496-0B73-BE0C-5F21-7F343D73AC3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fr-FR" dirty="0"/>
              <a:t>Création</a:t>
            </a:r>
          </a:p>
          <a:p>
            <a:r>
              <a:rPr lang="fr-FR" dirty="0"/>
              <a:t>Arbres à souhait</a:t>
            </a:r>
          </a:p>
          <a:p>
            <a:endParaRPr lang="fr-FR" dirty="0"/>
          </a:p>
          <a:p>
            <a:r>
              <a:rPr lang="fr-FR" b="1" i="1" dirty="0"/>
              <a:t>Sortie</a:t>
            </a:r>
          </a:p>
          <a:p>
            <a:r>
              <a:rPr lang="fr-FR" b="1" i="1" dirty="0"/>
              <a:t>Car</a:t>
            </a:r>
          </a:p>
          <a:p>
            <a:r>
              <a:rPr lang="fr-FR" b="1" i="1" dirty="0"/>
              <a:t>24 places</a:t>
            </a:r>
          </a:p>
          <a:p>
            <a:r>
              <a:rPr lang="fr-FR" b="1" i="1" dirty="0"/>
              <a:t>Base de loisirs </a:t>
            </a:r>
          </a:p>
          <a:p>
            <a:r>
              <a:rPr lang="fr-FR" dirty="0"/>
              <a:t> 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1C190DC-651F-CB89-F62F-189F36DF56F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fr-FR" dirty="0"/>
              <a:t>Du 10 au 14 aout</a:t>
            </a:r>
          </a:p>
          <a:p>
            <a:r>
              <a:rPr lang="fr-FR" dirty="0"/>
              <a:t>GDA élémentaire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3866A3D-FA45-A2D1-0A72-C500EE6D75D1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fr-FR" dirty="0"/>
              <a:t>Création</a:t>
            </a:r>
          </a:p>
          <a:p>
            <a:r>
              <a:rPr lang="fr-FR" dirty="0"/>
              <a:t>Fresque Totoro</a:t>
            </a:r>
          </a:p>
          <a:p>
            <a:endParaRPr lang="fr-FR" dirty="0"/>
          </a:p>
          <a:p>
            <a:r>
              <a:rPr lang="fr-FR" dirty="0"/>
              <a:t>Décoration de pots </a:t>
            </a:r>
          </a:p>
          <a:p>
            <a:endParaRPr lang="fr-FR" dirty="0"/>
          </a:p>
          <a:p>
            <a:r>
              <a:rPr lang="fr-FR" dirty="0"/>
              <a:t>sport</a:t>
            </a:r>
          </a:p>
          <a:p>
            <a:r>
              <a:rPr lang="fr-FR" dirty="0"/>
              <a:t>Balle aux prisonniers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4F2D0460-7705-25E1-96DA-614584D3064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fr-FR" dirty="0"/>
              <a:t>Création</a:t>
            </a:r>
          </a:p>
          <a:p>
            <a:r>
              <a:rPr lang="fr-FR" dirty="0"/>
              <a:t>Masques </a:t>
            </a:r>
            <a:r>
              <a:rPr lang="fr-FR" dirty="0" err="1"/>
              <a:t>totoro</a:t>
            </a:r>
            <a:endParaRPr lang="fr-FR" dirty="0"/>
          </a:p>
          <a:p>
            <a:endParaRPr lang="fr-FR" dirty="0"/>
          </a:p>
          <a:p>
            <a:r>
              <a:rPr lang="fr-FR" dirty="0"/>
              <a:t>sport</a:t>
            </a:r>
          </a:p>
          <a:p>
            <a:r>
              <a:rPr lang="fr-FR" dirty="0"/>
              <a:t>Initiation baseball</a:t>
            </a:r>
          </a:p>
          <a:p>
            <a:endParaRPr lang="fr-FR" dirty="0"/>
          </a:p>
          <a:p>
            <a:r>
              <a:rPr lang="fr-FR" dirty="0"/>
              <a:t>Initiation au japonais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D078E33C-7B09-6E6D-02B5-061A674E80C0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fr-FR" dirty="0"/>
              <a:t>Relaxation </a:t>
            </a:r>
          </a:p>
          <a:p>
            <a:r>
              <a:rPr lang="fr-FR" dirty="0"/>
              <a:t>yoga</a:t>
            </a:r>
          </a:p>
          <a:p>
            <a:endParaRPr lang="fr-FR" dirty="0"/>
          </a:p>
          <a:p>
            <a:r>
              <a:rPr lang="fr-FR" dirty="0"/>
              <a:t>Création</a:t>
            </a:r>
          </a:p>
          <a:p>
            <a:r>
              <a:rPr lang="fr-FR" dirty="0"/>
              <a:t>Pompons </a:t>
            </a:r>
            <a:r>
              <a:rPr lang="fr-FR" dirty="0" err="1"/>
              <a:t>susuwatari</a:t>
            </a:r>
            <a:endParaRPr lang="fr-FR" dirty="0"/>
          </a:p>
          <a:p>
            <a:endParaRPr lang="fr-FR" dirty="0"/>
          </a:p>
          <a:p>
            <a:r>
              <a:rPr lang="fr-FR" dirty="0"/>
              <a:t>sport</a:t>
            </a:r>
          </a:p>
          <a:p>
            <a:r>
              <a:rPr lang="fr-FR" dirty="0"/>
              <a:t>Relais sportif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D3BDE8FF-766E-3D6A-D2C2-63C278C412C7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r>
              <a:rPr lang="fr-FR" dirty="0"/>
              <a:t>Cuisine</a:t>
            </a:r>
          </a:p>
          <a:p>
            <a:r>
              <a:rPr lang="fr-FR" dirty="0" err="1"/>
              <a:t>Fluffy</a:t>
            </a:r>
            <a:r>
              <a:rPr lang="fr-FR" dirty="0"/>
              <a:t> cake </a:t>
            </a:r>
            <a:r>
              <a:rPr lang="fr-FR" dirty="0" err="1"/>
              <a:t>joponais</a:t>
            </a:r>
            <a:endParaRPr lang="fr-FR" dirty="0"/>
          </a:p>
          <a:p>
            <a:endParaRPr lang="fr-FR" dirty="0"/>
          </a:p>
          <a:p>
            <a:r>
              <a:rPr lang="fr-FR" dirty="0"/>
              <a:t>Sport</a:t>
            </a:r>
          </a:p>
          <a:p>
            <a:r>
              <a:rPr lang="fr-FR" b="1" dirty="0"/>
              <a:t>Capture des esprits de la forêt</a:t>
            </a:r>
            <a:r>
              <a:rPr lang="fr-FR" dirty="0"/>
              <a:t> </a:t>
            </a:r>
          </a:p>
          <a:p>
            <a:r>
              <a:rPr lang="fr-FR" dirty="0"/>
              <a:t>Variante du jeu du drapeau</a:t>
            </a:r>
          </a:p>
          <a:p>
            <a:endParaRPr lang="fr-FR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E8214CE8-C3C6-ABE2-516D-25B9308F5745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r>
              <a:rPr lang="fr-FR" dirty="0"/>
              <a:t>Création</a:t>
            </a:r>
          </a:p>
          <a:p>
            <a:r>
              <a:rPr lang="fr-FR" dirty="0"/>
              <a:t>Marque-page Totoro</a:t>
            </a:r>
          </a:p>
          <a:p>
            <a:endParaRPr lang="fr-FR" dirty="0"/>
          </a:p>
          <a:p>
            <a:r>
              <a:rPr lang="fr-FR" dirty="0"/>
              <a:t>sport</a:t>
            </a:r>
          </a:p>
          <a:p>
            <a:r>
              <a:rPr lang="fr-FR" dirty="0"/>
              <a:t>Badminton</a:t>
            </a:r>
          </a:p>
          <a:p>
            <a:endParaRPr lang="fr-FR" dirty="0"/>
          </a:p>
          <a:p>
            <a:r>
              <a:rPr lang="fr-FR" dirty="0"/>
              <a:t>Jardinage </a:t>
            </a:r>
          </a:p>
          <a:p>
            <a:r>
              <a:rPr lang="fr-FR" dirty="0"/>
              <a:t>plantations</a:t>
            </a:r>
          </a:p>
          <a:p>
            <a:endParaRPr lang="fr-FR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CA95A0E9-4F04-4BEE-F1F7-EE8B096A6D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r>
              <a:rPr lang="fr-FR" dirty="0"/>
              <a:t>Création</a:t>
            </a:r>
          </a:p>
          <a:p>
            <a:r>
              <a:rPr lang="fr-FR" dirty="0"/>
              <a:t>Coussin </a:t>
            </a:r>
            <a:r>
              <a:rPr lang="fr-FR" dirty="0" err="1"/>
              <a:t>totoro</a:t>
            </a:r>
            <a:endParaRPr lang="fr-FR" dirty="0"/>
          </a:p>
          <a:p>
            <a:endParaRPr lang="fr-FR" dirty="0"/>
          </a:p>
          <a:p>
            <a:r>
              <a:rPr lang="fr-FR" dirty="0"/>
              <a:t>Peinture </a:t>
            </a:r>
          </a:p>
          <a:p>
            <a:r>
              <a:rPr lang="fr-FR" dirty="0"/>
              <a:t>Arbre sakura </a:t>
            </a:r>
          </a:p>
          <a:p>
            <a:endParaRPr lang="fr-FR" dirty="0"/>
          </a:p>
          <a:p>
            <a:r>
              <a:rPr lang="fr-FR" dirty="0"/>
              <a:t>Sport</a:t>
            </a:r>
          </a:p>
          <a:p>
            <a:r>
              <a:rPr lang="fr-FR" dirty="0"/>
              <a:t>L’</a:t>
            </a:r>
            <a:r>
              <a:rPr lang="fr-FR" dirty="0" err="1"/>
              <a:t>echappé</a:t>
            </a:r>
            <a:r>
              <a:rPr lang="fr-FR" dirty="0"/>
              <a:t> des petits chapardeurs 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7EAC2219-683D-C1E0-3126-BA8453AF4AA9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fr-FR" dirty="0"/>
          </a:p>
          <a:p>
            <a:r>
              <a:rPr lang="fr-FR" dirty="0"/>
              <a:t>Kermesse</a:t>
            </a:r>
          </a:p>
          <a:p>
            <a:r>
              <a:rPr lang="fr-FR" dirty="0"/>
              <a:t>À la façon </a:t>
            </a:r>
          </a:p>
          <a:p>
            <a:r>
              <a:rPr lang="fr-FR" dirty="0"/>
              <a:t>Fete de Tanabata</a:t>
            </a:r>
          </a:p>
          <a:p>
            <a:endParaRPr lang="fr-FR" dirty="0"/>
          </a:p>
          <a:p>
            <a:r>
              <a:rPr lang="fr-FR" dirty="0"/>
              <a:t>Découverte de stands 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7D952AE4-0EC8-04EF-A20F-745BBAB60B6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 dirty="0"/>
              <a:t>foret</a:t>
            </a:r>
          </a:p>
        </p:txBody>
      </p:sp>
    </p:spTree>
    <p:extLst>
      <p:ext uri="{BB962C8B-B14F-4D97-AF65-F5344CB8AC3E}">
        <p14:creationId xmlns:p14="http://schemas.microsoft.com/office/powerpoint/2010/main" val="3038126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1EDEBB78-585B-9F70-02CE-9B697B75605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Création</a:t>
            </a:r>
          </a:p>
          <a:p>
            <a:r>
              <a:rPr lang="fr-FR" dirty="0"/>
              <a:t>Masques japonais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Sport</a:t>
            </a:r>
          </a:p>
          <a:p>
            <a:r>
              <a:rPr lang="fr-FR" dirty="0"/>
              <a:t>Parcours d’adresse</a:t>
            </a:r>
          </a:p>
          <a:p>
            <a:r>
              <a:rPr lang="fr-FR" dirty="0"/>
              <a:t>Sauver </a:t>
            </a:r>
            <a:r>
              <a:rPr lang="fr-FR" dirty="0" err="1"/>
              <a:t>ponyo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83DA1EC-BA40-F93E-6AE7-9901DCE2B12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Création</a:t>
            </a:r>
          </a:p>
          <a:p>
            <a:r>
              <a:rPr lang="fr-FR" dirty="0"/>
              <a:t>Calligraphie japonaise sur toile </a:t>
            </a:r>
          </a:p>
          <a:p>
            <a:endParaRPr lang="fr-FR" dirty="0"/>
          </a:p>
          <a:p>
            <a:endParaRPr lang="fr-FR" i="1" dirty="0"/>
          </a:p>
          <a:p>
            <a:r>
              <a:rPr lang="fr-FR" b="1" i="1" dirty="0"/>
              <a:t>Sortie car</a:t>
            </a:r>
          </a:p>
          <a:p>
            <a:r>
              <a:rPr lang="fr-FR" b="1" i="1" dirty="0"/>
              <a:t>24 places</a:t>
            </a:r>
          </a:p>
          <a:p>
            <a:r>
              <a:rPr lang="fr-FR" b="1" i="1" dirty="0"/>
              <a:t>Base de loisirs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65CE719-277C-A377-D324-97F147AFF4B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fr-FR" dirty="0"/>
              <a:t>Création</a:t>
            </a:r>
          </a:p>
          <a:p>
            <a:r>
              <a:rPr lang="fr-FR" dirty="0"/>
              <a:t>Marionnettes </a:t>
            </a:r>
            <a:r>
              <a:rPr lang="fr-FR" dirty="0" err="1"/>
              <a:t>ponyo</a:t>
            </a:r>
            <a:endParaRPr lang="fr-FR" dirty="0"/>
          </a:p>
          <a:p>
            <a:endParaRPr lang="fr-FR" dirty="0"/>
          </a:p>
          <a:p>
            <a:r>
              <a:rPr lang="fr-FR" dirty="0"/>
              <a:t>Sport</a:t>
            </a:r>
          </a:p>
          <a:p>
            <a:r>
              <a:rPr lang="fr-FR" dirty="0"/>
              <a:t>La rivière de Chihiro</a:t>
            </a:r>
          </a:p>
          <a:p>
            <a:r>
              <a:rPr lang="fr-FR" dirty="0"/>
              <a:t>Parcours d’agilité</a:t>
            </a:r>
          </a:p>
          <a:p>
            <a:endParaRPr lang="fr-FR" dirty="0"/>
          </a:p>
          <a:p>
            <a:r>
              <a:rPr lang="fr-FR" dirty="0"/>
              <a:t>Jeu</a:t>
            </a:r>
          </a:p>
          <a:p>
            <a:r>
              <a:rPr lang="fr-FR" dirty="0"/>
              <a:t>Blind test anime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459BCD3-3427-859F-72D3-CDC02FB792F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fr-FR" dirty="0"/>
              <a:t>Du  17 au 21 aout</a:t>
            </a:r>
          </a:p>
          <a:p>
            <a:r>
              <a:rPr lang="fr-FR" dirty="0"/>
              <a:t>GDA élémentaire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AFC24C73-0BEF-E6CD-84DE-533296990EB4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Création</a:t>
            </a:r>
          </a:p>
          <a:p>
            <a:r>
              <a:rPr lang="fr-FR" dirty="0"/>
              <a:t>Tableau a bulle</a:t>
            </a:r>
          </a:p>
          <a:p>
            <a:r>
              <a:rPr lang="fr-FR" dirty="0"/>
              <a:t>peinture</a:t>
            </a:r>
          </a:p>
          <a:p>
            <a:endParaRPr lang="fr-FR" dirty="0"/>
          </a:p>
          <a:p>
            <a:r>
              <a:rPr lang="fr-FR" dirty="0"/>
              <a:t>Fresque des personnages de la semaine</a:t>
            </a:r>
          </a:p>
          <a:p>
            <a:endParaRPr lang="fr-FR" dirty="0"/>
          </a:p>
          <a:p>
            <a:r>
              <a:rPr lang="fr-FR" dirty="0"/>
              <a:t>Sport</a:t>
            </a:r>
          </a:p>
          <a:p>
            <a:r>
              <a:rPr lang="fr-FR" dirty="0"/>
              <a:t>Jeux d’eau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21D7AB7-F659-4D8B-BA1D-9844A0A0ACE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fr-FR" dirty="0"/>
              <a:t>Création</a:t>
            </a:r>
          </a:p>
          <a:p>
            <a:r>
              <a:rPr lang="fr-FR" dirty="0"/>
              <a:t>Origamis</a:t>
            </a:r>
          </a:p>
          <a:p>
            <a:endParaRPr lang="fr-FR" dirty="0"/>
          </a:p>
          <a:p>
            <a:r>
              <a:rPr lang="fr-FR" dirty="0"/>
              <a:t>Sport</a:t>
            </a:r>
          </a:p>
          <a:p>
            <a:r>
              <a:rPr lang="fr-FR" dirty="0"/>
              <a:t>Épervier des esprits</a:t>
            </a:r>
          </a:p>
          <a:p>
            <a:endParaRPr lang="fr-FR" dirty="0"/>
          </a:p>
          <a:p>
            <a:r>
              <a:rPr lang="fr-FR" dirty="0"/>
              <a:t>Jeu</a:t>
            </a:r>
          </a:p>
          <a:p>
            <a:r>
              <a:rPr lang="fr-FR" dirty="0"/>
              <a:t>Times up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F5550A1A-3F37-06E4-84A3-C2F6B4AC08C7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fr-FR" dirty="0"/>
              <a:t>Création</a:t>
            </a:r>
          </a:p>
          <a:p>
            <a:r>
              <a:rPr lang="fr-FR" dirty="0"/>
              <a:t>Illustration mont Fuji</a:t>
            </a:r>
          </a:p>
          <a:p>
            <a:endParaRPr lang="fr-FR" dirty="0"/>
          </a:p>
          <a:p>
            <a:r>
              <a:rPr lang="fr-FR" dirty="0"/>
              <a:t>Danse des Kodama</a:t>
            </a:r>
          </a:p>
          <a:p>
            <a:endParaRPr lang="fr-FR" dirty="0"/>
          </a:p>
          <a:p>
            <a:r>
              <a:rPr lang="fr-FR" dirty="0"/>
              <a:t>Sport</a:t>
            </a:r>
          </a:p>
          <a:p>
            <a:r>
              <a:rPr lang="fr-FR" dirty="0"/>
              <a:t>Course des dragons d'Haku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59A42A0B-6789-E4A8-8252-58B99C72D3A9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Atelier cuisine </a:t>
            </a:r>
          </a:p>
          <a:p>
            <a:r>
              <a:rPr lang="fr-FR" dirty="0"/>
              <a:t>Confection de « sushis » versions sucrés</a:t>
            </a:r>
          </a:p>
          <a:p>
            <a:endParaRPr lang="fr-FR" dirty="0"/>
          </a:p>
          <a:p>
            <a:r>
              <a:rPr lang="fr-FR" dirty="0"/>
              <a:t>jeu</a:t>
            </a:r>
          </a:p>
          <a:p>
            <a:r>
              <a:rPr lang="fr-FR" dirty="0"/>
              <a:t>Bingo nature</a:t>
            </a:r>
          </a:p>
          <a:p>
            <a:endParaRPr lang="fr-FR" dirty="0"/>
          </a:p>
          <a:p>
            <a:r>
              <a:rPr lang="fr-FR" dirty="0"/>
              <a:t>sport</a:t>
            </a:r>
          </a:p>
          <a:p>
            <a:r>
              <a:rPr lang="fr-FR" dirty="0"/>
              <a:t>Parcours coopératif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25338FFF-2310-726E-F309-1FF8E0DF1986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r>
              <a:rPr lang="fr-FR" dirty="0"/>
              <a:t>Création</a:t>
            </a:r>
          </a:p>
          <a:p>
            <a:r>
              <a:rPr lang="fr-FR" dirty="0"/>
              <a:t>Construire une lanterne flottante</a:t>
            </a:r>
          </a:p>
          <a:p>
            <a:endParaRPr lang="fr-FR" dirty="0"/>
          </a:p>
          <a:p>
            <a:r>
              <a:rPr lang="fr-FR" dirty="0"/>
              <a:t>Sport</a:t>
            </a:r>
          </a:p>
          <a:p>
            <a:r>
              <a:rPr lang="fr-FR" b="1" dirty="0"/>
              <a:t>La cachette de </a:t>
            </a:r>
            <a:r>
              <a:rPr lang="fr-FR" b="1" dirty="0" err="1"/>
              <a:t>Hauru</a:t>
            </a:r>
            <a:endParaRPr lang="fr-FR" b="1" dirty="0"/>
          </a:p>
          <a:p>
            <a:r>
              <a:rPr lang="fr-FR" dirty="0" err="1"/>
              <a:t>sagamore</a:t>
            </a:r>
            <a:endParaRPr lang="fr-FR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B94E9693-CBCC-B568-DD61-DB7279D8702E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Création</a:t>
            </a:r>
          </a:p>
          <a:p>
            <a:r>
              <a:rPr lang="fr-FR" dirty="0"/>
              <a:t>Carpes Koi recyclées</a:t>
            </a:r>
          </a:p>
          <a:p>
            <a:endParaRPr lang="fr-FR" dirty="0"/>
          </a:p>
          <a:p>
            <a:r>
              <a:rPr lang="fr-FR" dirty="0"/>
              <a:t>Land Art</a:t>
            </a:r>
          </a:p>
          <a:p>
            <a:endParaRPr lang="fr-FR" dirty="0"/>
          </a:p>
          <a:p>
            <a:r>
              <a:rPr lang="fr-FR" dirty="0"/>
              <a:t>Sport</a:t>
            </a:r>
          </a:p>
          <a:p>
            <a:r>
              <a:rPr lang="fr-FR" dirty="0"/>
              <a:t>Olympiades </a:t>
            </a:r>
            <a:r>
              <a:rPr lang="fr-FR" dirty="0" err="1"/>
              <a:t>Ghibli</a:t>
            </a:r>
            <a:endParaRPr lang="fr-FR" dirty="0"/>
          </a:p>
          <a:p>
            <a:endParaRPr lang="fr-FR" dirty="0"/>
          </a:p>
          <a:p>
            <a:r>
              <a:rPr lang="fr-FR" dirty="0"/>
              <a:t>Jeu</a:t>
            </a:r>
          </a:p>
          <a:p>
            <a:r>
              <a:rPr lang="fr-FR" dirty="0"/>
              <a:t>Initiation au japonais</a:t>
            </a:r>
          </a:p>
          <a:p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F09FD6C-1742-C7C5-23D9-B7A602BA3F1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r>
              <a:rPr lang="fr-FR" dirty="0"/>
              <a:t>Relaxation sonore</a:t>
            </a:r>
          </a:p>
          <a:p>
            <a:endParaRPr lang="fr-FR" dirty="0"/>
          </a:p>
          <a:p>
            <a:r>
              <a:rPr lang="fr-FR" dirty="0"/>
              <a:t>Apres midi de l’enfants </a:t>
            </a:r>
          </a:p>
          <a:p>
            <a:endParaRPr lang="fr-FR" dirty="0"/>
          </a:p>
          <a:p>
            <a:r>
              <a:rPr lang="fr-FR" b="1" dirty="0"/>
              <a:t>Propositions de pôles d’activités libre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B804387F-7FD3-EA8D-8916-8C7C3F2D698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 dirty="0"/>
              <a:t>eau</a:t>
            </a:r>
          </a:p>
        </p:txBody>
      </p:sp>
    </p:spTree>
    <p:extLst>
      <p:ext uri="{BB962C8B-B14F-4D97-AF65-F5344CB8AC3E}">
        <p14:creationId xmlns:p14="http://schemas.microsoft.com/office/powerpoint/2010/main" val="1852466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56CEA2-FCF8-7FC8-408E-9F061FC6F7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26E1328E-FC2F-EFF5-F1B5-D2E10549B08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Création</a:t>
            </a:r>
          </a:p>
          <a:p>
            <a:r>
              <a:rPr lang="fr-FR" dirty="0"/>
              <a:t>Jeux de société</a:t>
            </a:r>
          </a:p>
          <a:p>
            <a:r>
              <a:rPr lang="fr-FR" dirty="0"/>
              <a:t>Créer un carnet de voyage</a:t>
            </a:r>
          </a:p>
          <a:p>
            <a:endParaRPr lang="fr-FR" dirty="0"/>
          </a:p>
          <a:p>
            <a:r>
              <a:rPr lang="fr-FR" dirty="0"/>
              <a:t>Sport</a:t>
            </a:r>
          </a:p>
          <a:p>
            <a:r>
              <a:rPr lang="fr-FR" b="1" dirty="0"/>
              <a:t>Le relais du Chat-Bus</a:t>
            </a:r>
            <a:r>
              <a:rPr lang="fr-FR" dirty="0"/>
              <a:t> </a:t>
            </a:r>
          </a:p>
          <a:p>
            <a:r>
              <a:rPr lang="fr-FR" dirty="0"/>
              <a:t>Parcours en équipe</a:t>
            </a:r>
          </a:p>
          <a:p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5C4DBEA-5DB2-C2C7-A6C0-20C5233C7D2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Création</a:t>
            </a:r>
          </a:p>
          <a:p>
            <a:r>
              <a:rPr lang="fr-FR" dirty="0"/>
              <a:t>Nœud papillon de kiki</a:t>
            </a:r>
          </a:p>
          <a:p>
            <a:endParaRPr lang="fr-FR" dirty="0"/>
          </a:p>
          <a:p>
            <a:r>
              <a:rPr lang="fr-FR" dirty="0"/>
              <a:t>Jeu </a:t>
            </a:r>
          </a:p>
          <a:p>
            <a:r>
              <a:rPr lang="fr-FR" dirty="0"/>
              <a:t>Quizz sur les personnages de Miyazaki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1402B07-C770-99CA-723B-7FDF0A4083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fr-FR" dirty="0"/>
              <a:t>Création</a:t>
            </a:r>
          </a:p>
          <a:p>
            <a:r>
              <a:rPr lang="fr-FR" dirty="0"/>
              <a:t>Lanternes japonaises </a:t>
            </a:r>
          </a:p>
          <a:p>
            <a:endParaRPr lang="fr-FR" b="1" i="1" dirty="0"/>
          </a:p>
          <a:p>
            <a:r>
              <a:rPr lang="fr-FR" dirty="0"/>
              <a:t>Cluedo du Château ambulant.</a:t>
            </a:r>
            <a:endParaRPr lang="fr-FR" b="1" i="1" dirty="0"/>
          </a:p>
          <a:p>
            <a:endParaRPr lang="fr-FR" b="1" i="1" dirty="0"/>
          </a:p>
          <a:p>
            <a:r>
              <a:rPr lang="fr-FR" b="1" i="1" dirty="0"/>
              <a:t>Sortie car</a:t>
            </a:r>
          </a:p>
          <a:p>
            <a:r>
              <a:rPr lang="fr-FR" b="1" i="1" dirty="0"/>
              <a:t>24 places</a:t>
            </a:r>
          </a:p>
          <a:p>
            <a:r>
              <a:rPr lang="fr-FR" b="1" i="1" dirty="0"/>
              <a:t>Bases de loisirs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D1DFC04-B1B0-3C6D-0DC9-F8C848E4939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fr-FR" dirty="0"/>
              <a:t>Du 3 au 7 aout</a:t>
            </a:r>
          </a:p>
          <a:p>
            <a:r>
              <a:rPr lang="fr-FR" dirty="0"/>
              <a:t>GDA élémentaire</a:t>
            </a:r>
          </a:p>
          <a:p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3918A052-1409-711E-547F-415D8E4E65B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Création</a:t>
            </a:r>
          </a:p>
          <a:p>
            <a:r>
              <a:rPr lang="fr-FR" dirty="0"/>
              <a:t>Eventails a la japonaise </a:t>
            </a:r>
          </a:p>
          <a:p>
            <a:endParaRPr lang="fr-FR" dirty="0"/>
          </a:p>
          <a:p>
            <a:r>
              <a:rPr lang="fr-FR" dirty="0"/>
              <a:t>Fresque des personnages de la semaine</a:t>
            </a:r>
          </a:p>
          <a:p>
            <a:endParaRPr lang="fr-FR" dirty="0"/>
          </a:p>
          <a:p>
            <a:r>
              <a:rPr lang="fr-FR" dirty="0"/>
              <a:t>Sport</a:t>
            </a:r>
          </a:p>
          <a:p>
            <a:r>
              <a:rPr lang="fr-FR" dirty="0"/>
              <a:t>Tir de précision avec sacs de graines</a:t>
            </a:r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258652C2-3E81-9E13-3CA7-7914C4A20FD9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fr-FR" dirty="0"/>
              <a:t>Création</a:t>
            </a:r>
          </a:p>
          <a:p>
            <a:r>
              <a:rPr lang="fr-FR" dirty="0"/>
              <a:t>Nichoir à oiseaux</a:t>
            </a:r>
          </a:p>
          <a:p>
            <a:endParaRPr lang="fr-FR" dirty="0"/>
          </a:p>
          <a:p>
            <a:r>
              <a:rPr lang="fr-FR" dirty="0"/>
              <a:t>Réaliser des fleurs géantes en papier</a:t>
            </a:r>
          </a:p>
          <a:p>
            <a:endParaRPr lang="fr-FR" dirty="0"/>
          </a:p>
          <a:p>
            <a:r>
              <a:rPr lang="fr-FR" dirty="0"/>
              <a:t>Sport</a:t>
            </a:r>
          </a:p>
          <a:p>
            <a:r>
              <a:rPr lang="fr-FR" dirty="0"/>
              <a:t>Mission : </a:t>
            </a:r>
            <a:r>
              <a:rPr lang="fr-FR" dirty="0" err="1"/>
              <a:t>Kiki’s</a:t>
            </a:r>
            <a:r>
              <a:rPr lang="fr-FR" dirty="0"/>
              <a:t> </a:t>
            </a:r>
            <a:r>
              <a:rPr lang="fr-FR" dirty="0" err="1"/>
              <a:t>delivery</a:t>
            </a:r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AB6066A4-1761-D919-CAF5-8F0F15C9032B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Expérience</a:t>
            </a:r>
          </a:p>
          <a:p>
            <a:r>
              <a:rPr lang="fr-FR" dirty="0"/>
              <a:t>Parachute miniature</a:t>
            </a:r>
          </a:p>
          <a:p>
            <a:endParaRPr lang="fr-FR" dirty="0"/>
          </a:p>
          <a:p>
            <a:r>
              <a:rPr lang="fr-FR" dirty="0"/>
              <a:t>création</a:t>
            </a:r>
          </a:p>
          <a:p>
            <a:r>
              <a:rPr lang="fr-FR" dirty="0"/>
              <a:t>Construire un moulin à vent</a:t>
            </a:r>
          </a:p>
          <a:p>
            <a:endParaRPr lang="fr-FR" dirty="0"/>
          </a:p>
          <a:p>
            <a:r>
              <a:rPr lang="fr-FR" dirty="0"/>
              <a:t>Sport</a:t>
            </a:r>
          </a:p>
          <a:p>
            <a:r>
              <a:rPr lang="fr-FR" dirty="0"/>
              <a:t>Jeu des statues des esprits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C9381599-7221-65C6-0A48-A17CD87032A4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r>
              <a:rPr lang="fr-FR" dirty="0"/>
              <a:t>Atelier cuisine </a:t>
            </a:r>
          </a:p>
          <a:p>
            <a:r>
              <a:rPr lang="fr-FR" dirty="0" err="1"/>
              <a:t>Fluffy</a:t>
            </a:r>
            <a:r>
              <a:rPr lang="fr-FR" dirty="0"/>
              <a:t> pancakes</a:t>
            </a:r>
          </a:p>
          <a:p>
            <a:endParaRPr lang="fr-FR" dirty="0"/>
          </a:p>
          <a:p>
            <a:r>
              <a:rPr lang="fr-FR" dirty="0"/>
              <a:t>Création</a:t>
            </a:r>
          </a:p>
          <a:p>
            <a:r>
              <a:rPr lang="fr-FR" dirty="0"/>
              <a:t>Fabriquer un attrape-rêve Totoro</a:t>
            </a:r>
          </a:p>
          <a:p>
            <a:endParaRPr lang="fr-FR" dirty="0"/>
          </a:p>
          <a:p>
            <a:r>
              <a:rPr lang="fr-FR" dirty="0"/>
              <a:t>Jeu</a:t>
            </a:r>
          </a:p>
          <a:p>
            <a:r>
              <a:rPr lang="fr-FR" dirty="0"/>
              <a:t>Initiation au japonais</a:t>
            </a:r>
          </a:p>
          <a:p>
            <a:endParaRPr lang="fr-FR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CACD5089-8E9B-DB4F-DCEA-17CC1BF3A89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Création</a:t>
            </a:r>
          </a:p>
          <a:p>
            <a:r>
              <a:rPr lang="fr-FR" dirty="0"/>
              <a:t>Masques d’oiseaux</a:t>
            </a:r>
          </a:p>
          <a:p>
            <a:endParaRPr lang="fr-FR" dirty="0"/>
          </a:p>
          <a:p>
            <a:r>
              <a:rPr lang="fr-FR" dirty="0"/>
              <a:t>Création d’avion miniature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Sport</a:t>
            </a:r>
          </a:p>
          <a:p>
            <a:r>
              <a:rPr lang="fr-FR" b="1" dirty="0"/>
              <a:t>Capture des esprits de la forêt</a:t>
            </a:r>
            <a:r>
              <a:rPr lang="fr-FR" dirty="0"/>
              <a:t> </a:t>
            </a:r>
          </a:p>
          <a:p>
            <a:r>
              <a:rPr lang="fr-FR" dirty="0"/>
              <a:t>Variante du jeu du drapeau</a:t>
            </a:r>
          </a:p>
          <a:p>
            <a:endParaRPr lang="fr-FR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60B1B871-6BC6-47A7-102A-B2F995DBED7E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r>
              <a:rPr lang="fr-FR" dirty="0"/>
              <a:t>Création</a:t>
            </a:r>
          </a:p>
          <a:p>
            <a:r>
              <a:rPr lang="fr-FR" dirty="0"/>
              <a:t>Cerfs volants colorés</a:t>
            </a:r>
          </a:p>
          <a:p>
            <a:endParaRPr lang="fr-FR" dirty="0"/>
          </a:p>
          <a:p>
            <a:r>
              <a:rPr lang="fr-FR" dirty="0"/>
              <a:t>Sport</a:t>
            </a:r>
          </a:p>
          <a:p>
            <a:r>
              <a:rPr lang="fr-FR" dirty="0"/>
              <a:t>Course volante de </a:t>
            </a:r>
            <a:r>
              <a:rPr lang="fr-FR" dirty="0" err="1"/>
              <a:t>porco</a:t>
            </a:r>
            <a:r>
              <a:rPr lang="fr-FR" dirty="0"/>
              <a:t> </a:t>
            </a:r>
            <a:r>
              <a:rPr lang="fr-FR" dirty="0" err="1"/>
              <a:t>rosso</a:t>
            </a:r>
            <a:endParaRPr lang="fr-FR" dirty="0"/>
          </a:p>
          <a:p>
            <a:endParaRPr lang="fr-FR" dirty="0"/>
          </a:p>
          <a:p>
            <a:r>
              <a:rPr lang="fr-FR" dirty="0"/>
              <a:t>Danse des Kodama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3915BB5F-007B-487B-8386-F0A752D81DB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r>
              <a:rPr lang="fr-FR" dirty="0"/>
              <a:t>Création</a:t>
            </a:r>
          </a:p>
          <a:p>
            <a:r>
              <a:rPr lang="fr-FR" dirty="0"/>
              <a:t>Réaliser un vitrail en papier de soie</a:t>
            </a:r>
          </a:p>
          <a:p>
            <a:endParaRPr lang="fr-FR" dirty="0"/>
          </a:p>
          <a:p>
            <a:r>
              <a:rPr lang="fr-FR" dirty="0"/>
              <a:t>Sport</a:t>
            </a:r>
          </a:p>
          <a:p>
            <a:r>
              <a:rPr lang="fr-FR" dirty="0"/>
              <a:t>Le grand Vol du château de Caligostro</a:t>
            </a:r>
          </a:p>
          <a:p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8F96B46F-1A3B-7291-1CA2-FA7B95EA580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 dirty="0"/>
              <a:t>ciel</a:t>
            </a:r>
          </a:p>
        </p:txBody>
      </p:sp>
    </p:spTree>
    <p:extLst>
      <p:ext uri="{BB962C8B-B14F-4D97-AF65-F5344CB8AC3E}">
        <p14:creationId xmlns:p14="http://schemas.microsoft.com/office/powerpoint/2010/main" val="3447056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B0CD15-6C5C-97AB-E734-69E4C2E62C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D5DB30EB-0F5A-D6E9-AB3B-19298B3EC47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Création</a:t>
            </a:r>
          </a:p>
          <a:p>
            <a:r>
              <a:rPr lang="fr-FR" dirty="0"/>
              <a:t>Jeux de société</a:t>
            </a:r>
          </a:p>
          <a:p>
            <a:endParaRPr lang="fr-FR" dirty="0"/>
          </a:p>
          <a:p>
            <a:r>
              <a:rPr lang="fr-FR" dirty="0"/>
              <a:t>Jeu</a:t>
            </a:r>
          </a:p>
          <a:p>
            <a:r>
              <a:rPr lang="fr-FR" dirty="0"/>
              <a:t>Initiation au japonais</a:t>
            </a:r>
          </a:p>
          <a:p>
            <a:endParaRPr lang="fr-FR" dirty="0"/>
          </a:p>
          <a:p>
            <a:r>
              <a:rPr lang="fr-FR" dirty="0"/>
              <a:t>Sport</a:t>
            </a:r>
          </a:p>
          <a:p>
            <a:r>
              <a:rPr lang="fr-FR" dirty="0"/>
              <a:t>La chasse aux Noiraudes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3733A71-AAD0-91E5-7853-D217717D4D6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Création</a:t>
            </a:r>
          </a:p>
          <a:p>
            <a:r>
              <a:rPr lang="fr-FR" dirty="0"/>
              <a:t>Peindre des galets Kodama</a:t>
            </a:r>
          </a:p>
          <a:p>
            <a:endParaRPr lang="fr-FR" dirty="0"/>
          </a:p>
          <a:p>
            <a:endParaRPr lang="fr-FR" dirty="0"/>
          </a:p>
          <a:p>
            <a:r>
              <a:rPr lang="fr-FR" b="1" i="1" dirty="0"/>
              <a:t>Sortie car </a:t>
            </a:r>
          </a:p>
          <a:p>
            <a:r>
              <a:rPr lang="fr-FR" b="1" i="1" dirty="0"/>
              <a:t>24 places</a:t>
            </a:r>
          </a:p>
          <a:p>
            <a:r>
              <a:rPr lang="fr-FR" b="1" i="1" dirty="0"/>
              <a:t>Base de loisirs  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67DAE4F-AC83-DC22-FDCB-E70BB742344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fr-FR" dirty="0"/>
              <a:t>Création</a:t>
            </a:r>
          </a:p>
          <a:p>
            <a:r>
              <a:rPr lang="fr-FR" dirty="0"/>
              <a:t>Lanternes japonaises</a:t>
            </a:r>
          </a:p>
          <a:p>
            <a:endParaRPr lang="fr-FR" dirty="0"/>
          </a:p>
          <a:p>
            <a:r>
              <a:rPr lang="fr-FR" dirty="0"/>
              <a:t>Création de petits épouvantails </a:t>
            </a:r>
          </a:p>
          <a:p>
            <a:endParaRPr lang="fr-FR" dirty="0"/>
          </a:p>
          <a:p>
            <a:r>
              <a:rPr lang="fr-FR" dirty="0"/>
              <a:t>Jeu </a:t>
            </a:r>
          </a:p>
          <a:p>
            <a:r>
              <a:rPr lang="fr-FR" dirty="0"/>
              <a:t>Les défis du mont Fuji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6C2F929-9205-EC6B-B2F8-2B3614BB764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fr-FR"/>
              <a:t>Du 24 au 28 aout</a:t>
            </a:r>
            <a:endParaRPr lang="fr-FR" dirty="0"/>
          </a:p>
          <a:p>
            <a:r>
              <a:rPr lang="fr-FR" dirty="0"/>
              <a:t>GDA élémentaire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15B43C2-6825-5866-71D0-E7B6A2ADBE3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fr-FR" dirty="0"/>
              <a:t>Création</a:t>
            </a:r>
          </a:p>
          <a:p>
            <a:r>
              <a:rPr lang="fr-FR" dirty="0"/>
              <a:t>Porte clé </a:t>
            </a:r>
            <a:r>
              <a:rPr lang="fr-FR" dirty="0" err="1"/>
              <a:t>jiji</a:t>
            </a:r>
            <a:endParaRPr lang="fr-FR" dirty="0"/>
          </a:p>
          <a:p>
            <a:endParaRPr lang="fr-FR" dirty="0"/>
          </a:p>
          <a:p>
            <a:r>
              <a:rPr lang="fr-FR" dirty="0"/>
              <a:t>Sport</a:t>
            </a:r>
          </a:p>
          <a:p>
            <a:r>
              <a:rPr lang="fr-FR" b="1" dirty="0"/>
              <a:t>Le parcours du Château ambulant</a:t>
            </a:r>
            <a:r>
              <a:rPr lang="fr-FR" dirty="0"/>
              <a:t> </a:t>
            </a:r>
          </a:p>
          <a:p>
            <a:r>
              <a:rPr lang="fr-FR" dirty="0"/>
              <a:t>Parcours de motricité</a:t>
            </a:r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6AF224E-EDD6-2785-982D-DF2796820A5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fr-FR" dirty="0"/>
              <a:t>Création</a:t>
            </a:r>
          </a:p>
          <a:p>
            <a:r>
              <a:rPr lang="fr-FR" dirty="0"/>
              <a:t>Construire un moulin à vent</a:t>
            </a:r>
          </a:p>
          <a:p>
            <a:endParaRPr lang="fr-FR" dirty="0"/>
          </a:p>
          <a:p>
            <a:r>
              <a:rPr lang="fr-FR" dirty="0"/>
              <a:t>Expression </a:t>
            </a:r>
          </a:p>
          <a:p>
            <a:r>
              <a:rPr lang="fr-FR" dirty="0"/>
              <a:t>Théâtre d'ombres</a:t>
            </a:r>
          </a:p>
          <a:p>
            <a:endParaRPr lang="fr-FR" dirty="0"/>
          </a:p>
          <a:p>
            <a:r>
              <a:rPr lang="fr-FR" dirty="0"/>
              <a:t>Sport</a:t>
            </a:r>
          </a:p>
          <a:p>
            <a:r>
              <a:rPr lang="fr-FR" dirty="0"/>
              <a:t>Chasse aux couleurs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A32AE862-4880-BA3B-852B-B1FD54CA111B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>
            <a:normAutofit fontScale="92500"/>
          </a:bodyPr>
          <a:lstStyle/>
          <a:p>
            <a:r>
              <a:rPr lang="fr-FR" dirty="0"/>
              <a:t>Création</a:t>
            </a:r>
          </a:p>
          <a:p>
            <a:r>
              <a:rPr lang="fr-FR" dirty="0"/>
              <a:t>Réaliser un théâtre d'ombres</a:t>
            </a:r>
          </a:p>
          <a:p>
            <a:endParaRPr lang="fr-FR" dirty="0"/>
          </a:p>
          <a:p>
            <a:r>
              <a:rPr lang="fr-FR" dirty="0" err="1"/>
              <a:t>Creation</a:t>
            </a:r>
            <a:r>
              <a:rPr lang="fr-FR" dirty="0"/>
              <a:t> </a:t>
            </a:r>
          </a:p>
          <a:p>
            <a:r>
              <a:rPr lang="fr-FR" dirty="0"/>
              <a:t>Mosaïque du chat bus </a:t>
            </a:r>
          </a:p>
          <a:p>
            <a:endParaRPr lang="fr-FR" dirty="0"/>
          </a:p>
          <a:p>
            <a:r>
              <a:rPr lang="fr-FR" dirty="0"/>
              <a:t>Sport</a:t>
            </a:r>
          </a:p>
          <a:p>
            <a:r>
              <a:rPr lang="fr-FR" dirty="0"/>
              <a:t>Course d’adresse pour sauver </a:t>
            </a:r>
            <a:r>
              <a:rPr lang="fr-FR" dirty="0" err="1"/>
              <a:t>calcifer</a:t>
            </a:r>
            <a:endParaRPr lang="fr-FR" dirty="0"/>
          </a:p>
          <a:p>
            <a:endParaRPr lang="fr-FR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F45FBE4B-FC45-88F6-1FE8-65C452C0AA15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r>
              <a:rPr lang="fr-FR" dirty="0"/>
              <a:t>Atelier cuisine </a:t>
            </a:r>
          </a:p>
          <a:p>
            <a:endParaRPr lang="fr-FR" dirty="0"/>
          </a:p>
          <a:p>
            <a:r>
              <a:rPr lang="fr-FR" dirty="0" err="1"/>
              <a:t>Creation</a:t>
            </a:r>
            <a:r>
              <a:rPr lang="fr-FR" dirty="0"/>
              <a:t> </a:t>
            </a:r>
          </a:p>
          <a:p>
            <a:r>
              <a:rPr lang="fr-FR" dirty="0"/>
              <a:t>Fabriquer un mobile Kodama</a:t>
            </a:r>
          </a:p>
          <a:p>
            <a:endParaRPr lang="fr-FR" dirty="0"/>
          </a:p>
          <a:p>
            <a:r>
              <a:rPr lang="fr-FR" dirty="0"/>
              <a:t>Jeu </a:t>
            </a:r>
          </a:p>
          <a:p>
            <a:r>
              <a:rPr lang="fr-FR" dirty="0"/>
              <a:t>Calligraphier c’est gagné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2DFEF0CF-8616-7688-C374-3827AE53D603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r>
              <a:rPr lang="fr-FR" dirty="0"/>
              <a:t>Création</a:t>
            </a:r>
          </a:p>
          <a:p>
            <a:r>
              <a:rPr lang="fr-FR" dirty="0"/>
              <a:t>Réaliser des marionnettes à doigts </a:t>
            </a:r>
            <a:r>
              <a:rPr lang="fr-FR" dirty="0" err="1"/>
              <a:t>Ghibli</a:t>
            </a:r>
            <a:endParaRPr lang="fr-FR" dirty="0"/>
          </a:p>
          <a:p>
            <a:endParaRPr lang="fr-FR" dirty="0"/>
          </a:p>
          <a:p>
            <a:r>
              <a:rPr lang="fr-FR" dirty="0"/>
              <a:t>Sport </a:t>
            </a:r>
          </a:p>
          <a:p>
            <a:r>
              <a:rPr lang="fr-FR" dirty="0"/>
              <a:t>Le relais de </a:t>
            </a:r>
            <a:r>
              <a:rPr lang="fr-FR" dirty="0" err="1"/>
              <a:t>susuwatari</a:t>
            </a:r>
            <a:endParaRPr lang="fr-FR" dirty="0"/>
          </a:p>
          <a:p>
            <a:endParaRPr lang="fr-FR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64B3AB9B-8189-4B33-2CAC-D233048DB1E3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Création</a:t>
            </a:r>
          </a:p>
          <a:p>
            <a:r>
              <a:rPr lang="fr-FR" dirty="0"/>
              <a:t>Créer un cadre nature avec feuilles et fleurs</a:t>
            </a:r>
          </a:p>
          <a:p>
            <a:endParaRPr lang="fr-FR" dirty="0"/>
          </a:p>
          <a:p>
            <a:r>
              <a:rPr lang="fr-FR" dirty="0"/>
              <a:t>Sport</a:t>
            </a:r>
          </a:p>
          <a:p>
            <a:r>
              <a:rPr lang="fr-FR" dirty="0"/>
              <a:t>Parcours ninja</a:t>
            </a:r>
          </a:p>
          <a:p>
            <a:endParaRPr lang="fr-FR" dirty="0"/>
          </a:p>
          <a:p>
            <a:r>
              <a:rPr lang="fr-FR" dirty="0"/>
              <a:t>jeu</a:t>
            </a:r>
          </a:p>
          <a:p>
            <a:r>
              <a:rPr lang="fr-FR" dirty="0"/>
              <a:t>Course aux énigmes.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2C925838-913E-DBBD-A4E2-6407E70B6678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r>
              <a:rPr lang="fr-FR" b="1" dirty="0"/>
              <a:t>Apres midi de l’enfant</a:t>
            </a:r>
          </a:p>
          <a:p>
            <a:endParaRPr lang="fr-FR" b="1" dirty="0"/>
          </a:p>
          <a:p>
            <a:endParaRPr lang="fr-FR" b="1" dirty="0"/>
          </a:p>
          <a:p>
            <a:r>
              <a:rPr lang="fr-FR" b="1" dirty="0"/>
              <a:t>Le Festival des Esprits</a:t>
            </a:r>
            <a:endParaRPr lang="fr-FR" dirty="0"/>
          </a:p>
          <a:p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02C02BD5-88E1-2655-A39D-B0199017E92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12321943"/>
      </p:ext>
    </p:extLst>
  </p:cSld>
  <p:clrMapOvr>
    <a:masterClrMapping/>
  </p:clrMapOvr>
</p:sld>
</file>

<file path=ppt/theme/theme1.xml><?xml version="1.0" encoding="utf-8"?>
<a:theme xmlns:a="http://schemas.openxmlformats.org/drawingml/2006/main" name="Programmes hebdo - 4 jours ">
  <a:themeElements>
    <a:clrScheme name="Violet 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2.xml><?xml version="1.0" encoding="utf-8"?>
<a:theme xmlns:a="http://schemas.openxmlformats.org/drawingml/2006/main" name="Programmes Hebdo_5 jours">
  <a:themeElements>
    <a:clrScheme name="Violet 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3.xml><?xml version="1.0" encoding="utf-8"?>
<a:theme xmlns:a="http://schemas.openxmlformats.org/drawingml/2006/main" name="Programmes Hebdo_6 jours">
  <a:themeElements>
    <a:clrScheme name="Violet 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290801a-bd16-4f49-9537-8fabfcf80cd0">
      <Terms xmlns="http://schemas.microsoft.com/office/infopath/2007/PartnerControls"/>
    </lcf76f155ced4ddcb4097134ff3c332f>
    <TaxCatchAll xmlns="2937b951-5ff5-4d04-8321-5676ac338634" xsi:nil="true"/>
    <SharedWithUsers xmlns="2937b951-5ff5-4d04-8321-5676ac338634">
      <UserInfo>
        <DisplayName/>
        <AccountId xsi:nil="true"/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4F64722207D04AA29AD03F1E19D931" ma:contentTypeVersion="14" ma:contentTypeDescription="Crée un document." ma:contentTypeScope="" ma:versionID="1488447efb9855810bce56cd748ab552">
  <xsd:schema xmlns:xsd="http://www.w3.org/2001/XMLSchema" xmlns:xs="http://www.w3.org/2001/XMLSchema" xmlns:p="http://schemas.microsoft.com/office/2006/metadata/properties" xmlns:ns2="2937b951-5ff5-4d04-8321-5676ac338634" xmlns:ns3="c290801a-bd16-4f49-9537-8fabfcf80cd0" targetNamespace="http://schemas.microsoft.com/office/2006/metadata/properties" ma:root="true" ma:fieldsID="1fcb88cd506a853acb3cccaa964c7fb7" ns2:_="" ns3:_="">
    <xsd:import namespace="2937b951-5ff5-4d04-8321-5676ac338634"/>
    <xsd:import namespace="c290801a-bd16-4f49-9537-8fabfcf80cd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SearchProperties" minOccurs="0"/>
                <xsd:element ref="ns3:MediaServiceObjectDetectorVersion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37b951-5ff5-4d04-8321-5676ac33863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66776040-c6c9-4db6-a17f-0ff74fd2abd6}" ma:internalName="TaxCatchAll" ma:showField="CatchAllData" ma:web="2937b951-5ff5-4d04-8321-5676ac3386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90801a-bd16-4f49-9537-8fabfcf80c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fbfdff8c-86ec-4aec-9071-316ec7f71b9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17238A3-625A-4CCA-9E1B-72C2C8A3BD3B}">
  <ds:schemaRefs>
    <ds:schemaRef ds:uri="http://schemas.microsoft.com/office/2006/metadata/properties"/>
    <ds:schemaRef ds:uri="http://schemas.microsoft.com/office/infopath/2007/PartnerControls"/>
    <ds:schemaRef ds:uri="1e4059f2-edff-4c2d-9c15-a8cb57c97013"/>
    <ds:schemaRef ds:uri="378404b2-64e6-4123-9b2c-7582e6e89a83"/>
    <ds:schemaRef ds:uri="0638c444-154b-4fa2-b0a3-84c6f762397d"/>
    <ds:schemaRef ds:uri="a5e39456-a86f-482b-ba08-19ef42996368"/>
    <ds:schemaRef ds:uri="c290801a-bd16-4f49-9537-8fabfcf80cd0"/>
    <ds:schemaRef ds:uri="2937b951-5ff5-4d04-8321-5676ac338634"/>
  </ds:schemaRefs>
</ds:datastoreItem>
</file>

<file path=customXml/itemProps2.xml><?xml version="1.0" encoding="utf-8"?>
<ds:datastoreItem xmlns:ds="http://schemas.openxmlformats.org/officeDocument/2006/customXml" ds:itemID="{A2C39DF6-8C2E-4F5C-850A-E425DB2FF5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82BDE2B-80C1-4AED-8316-91BF782966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37b951-5ff5-4d04-8321-5676ac338634"/>
    <ds:schemaRef ds:uri="c290801a-bd16-4f49-9537-8fabfcf80cd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Programme%205%20Mercredis%20</Template>
  <TotalTime>3709</TotalTime>
  <Words>532</Words>
  <Application>Microsoft Office PowerPoint</Application>
  <PresentationFormat>Format A4 (210 x 297 mm)</PresentationFormat>
  <Paragraphs>296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Roboto</vt:lpstr>
      <vt:lpstr>The Bold Font</vt:lpstr>
      <vt:lpstr>Programmes hebdo - 4 jours </vt:lpstr>
      <vt:lpstr>Programmes Hebdo_5 jours</vt:lpstr>
      <vt:lpstr>Programmes Hebdo_6 jours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Méghann FOUERE</dc:creator>
  <cp:lastModifiedBy>Jules BAROUX</cp:lastModifiedBy>
  <cp:revision>65</cp:revision>
  <cp:lastPrinted>2016-05-02T07:19:59Z</cp:lastPrinted>
  <dcterms:created xsi:type="dcterms:W3CDTF">2017-10-10T15:02:29Z</dcterms:created>
  <dcterms:modified xsi:type="dcterms:W3CDTF">2026-07-01T10:45:09Z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0x010100304F64722207D04AA29AD03F1E19D931</vt:lpwstr>
  </property>
  <property fmtid="{D5CDD505-2E9C-101B-9397-08002B2CF9AE}" pid="3" name="Order">
    <vt:r8>536000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MediaServiceImageTags">
    <vt:lpwstr/>
  </property>
  <property fmtid="{D5CDD505-2E9C-101B-9397-08002B2CF9AE}" pid="11" name="_dlc_DocIdItemGuid">
    <vt:lpwstr>7c26916e-2586-49e7-92dd-39917b4e05a1</vt:lpwstr>
  </property>
  <property fmtid="{D5CDD505-2E9C-101B-9397-08002B2CF9AE}" pid="12" name="_dlc_DocId">
    <vt:lpwstr>NAQQPS5QCNE6-1511558237-395656</vt:lpwstr>
  </property>
  <property fmtid="{D5CDD505-2E9C-101B-9397-08002B2CF9AE}" pid="13" name="_dlc_DocIdUrl">
    <vt:lpwstr>https://ifacasnieres.sharepoint.com/sites/Siege-Communication/_layouts/15/DocIdRedir.aspx?ID=NAQQPS5QCNE6-1511558237-395656, NAQQPS5QCNE6-1511558237-395656</vt:lpwstr>
  </property>
</Properties>
</file>