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84" r:id="rId5"/>
  </p:sldMasterIdLst>
  <p:sldIdLst>
    <p:sldId id="256" r:id="rId6"/>
    <p:sldId id="257" r:id="rId7"/>
  </p:sldIdLst>
  <p:sldSz cx="9906000" cy="6858000" type="A4"/>
  <p:notesSz cx="6886575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0F4"/>
    <a:srgbClr val="FD3431"/>
    <a:srgbClr val="92E1B6"/>
    <a:srgbClr val="F3945C"/>
    <a:srgbClr val="7E9AF6"/>
    <a:srgbClr val="827DB3"/>
    <a:srgbClr val="ABCDF3"/>
    <a:srgbClr val="CD73C4"/>
    <a:srgbClr val="FE86A8"/>
    <a:srgbClr val="FE8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D7AE0-9A7C-1BB2-A9B9-CA4E23D7360F}" v="1" dt="2026-07-03T13:36:16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6F861A-3F5A-FC43-E2AB-04BE383FEF3F}"/>
              </a:ext>
            </a:extLst>
          </p:cNvPr>
          <p:cNvSpPr/>
          <p:nvPr userDrawn="1"/>
        </p:nvSpPr>
        <p:spPr>
          <a:xfrm>
            <a:off x="0" y="1233932"/>
            <a:ext cx="1872000" cy="360000"/>
          </a:xfrm>
          <a:prstGeom prst="rect">
            <a:avLst/>
          </a:prstGeom>
          <a:solidFill>
            <a:srgbClr val="FE8E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7042B-0134-6F53-101E-0805519FF838}"/>
              </a:ext>
            </a:extLst>
          </p:cNvPr>
          <p:cNvSpPr/>
          <p:nvPr userDrawn="1"/>
        </p:nvSpPr>
        <p:spPr>
          <a:xfrm>
            <a:off x="2008500" y="1233932"/>
            <a:ext cx="1872000" cy="361297"/>
          </a:xfrm>
          <a:prstGeom prst="rect">
            <a:avLst/>
          </a:prstGeom>
          <a:solidFill>
            <a:srgbClr val="FE8E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6D044-4984-808F-0D99-ADBBF0FFAD15}"/>
              </a:ext>
            </a:extLst>
          </p:cNvPr>
          <p:cNvSpPr/>
          <p:nvPr userDrawn="1"/>
        </p:nvSpPr>
        <p:spPr>
          <a:xfrm>
            <a:off x="4024257" y="1233932"/>
            <a:ext cx="1872000" cy="360000"/>
          </a:xfrm>
          <a:prstGeom prst="rect">
            <a:avLst/>
          </a:prstGeom>
          <a:solidFill>
            <a:srgbClr val="FE8E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4E425A-C6CC-E5B1-BBC8-13DD326DC862}"/>
              </a:ext>
            </a:extLst>
          </p:cNvPr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rgbClr val="FE8E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1F411A3F-9389-D30C-0175-3C8458307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12EF1AE2-C12D-DBB8-F112-D84CB466B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0F06F7-899E-EE40-2148-F91C3DF4E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BB8398C8-DE31-C740-F258-37A16F29D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241E8A-DE6A-D853-09A0-86316603A462}"/>
              </a:ext>
            </a:extLst>
          </p:cNvPr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rgbClr val="FE8E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EDE5234-DEBB-C9A5-9C83-51F783E60D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AC9EDC9D-7EB3-B5AC-65BC-A89079272D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0932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4E8FDFCD-1D11-3C3C-6317-72BB833628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7872" y="0"/>
            <a:ext cx="7510255" cy="6858000"/>
          </a:xfrm>
          <a:prstGeom prst="rect">
            <a:avLst/>
          </a:prstGeom>
        </p:spPr>
      </p:pic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8C1715C4-646D-EF30-6BFA-FB5B9DAAA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10960"/>
            <a:ext cx="9906000" cy="447040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pic>
        <p:nvPicPr>
          <p:cNvPr id="5" name="Image 4" descr="Une image contenant clipart, dessin, cercle, illustration&#10;&#10;Description générée automatiquement">
            <a:extLst>
              <a:ext uri="{FF2B5EF4-FFF2-40B4-BE49-F238E27FC236}">
                <a16:creationId xmlns:a16="http://schemas.microsoft.com/office/drawing/2014/main" id="{500BD15D-5DCD-6E4D-ABA6-0DABBC1148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95" y="18869"/>
            <a:ext cx="1293161" cy="10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8DFA7E-125D-E3AC-1995-424DA2C19F11}"/>
              </a:ext>
            </a:extLst>
          </p:cNvPr>
          <p:cNvSpPr/>
          <p:nvPr userDrawn="1"/>
        </p:nvSpPr>
        <p:spPr>
          <a:xfrm>
            <a:off x="0" y="949352"/>
            <a:ext cx="9920942" cy="512432"/>
          </a:xfrm>
          <a:prstGeom prst="rect">
            <a:avLst/>
          </a:prstGeom>
          <a:solidFill>
            <a:srgbClr val="F1947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F074D0-9429-1426-7482-266C24D1BC2B}"/>
              </a:ext>
            </a:extLst>
          </p:cNvPr>
          <p:cNvSpPr/>
          <p:nvPr userDrawn="1"/>
        </p:nvSpPr>
        <p:spPr>
          <a:xfrm>
            <a:off x="0" y="1"/>
            <a:ext cx="9906000" cy="948934"/>
          </a:xfrm>
          <a:prstGeom prst="rect">
            <a:avLst/>
          </a:prstGeom>
          <a:solidFill>
            <a:srgbClr val="92E1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4324"/>
            <a:ext cx="9930400" cy="953259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976910"/>
            <a:ext cx="9899528" cy="5289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82" y="2051050"/>
            <a:ext cx="2734301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99533" y="2097706"/>
            <a:ext cx="2685423" cy="42779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16339" y="2111249"/>
            <a:ext cx="27343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85925-C8E4-4280-AEC1-A8C567CD2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983" y="1722069"/>
            <a:ext cx="2734301" cy="347662"/>
          </a:xfrm>
          <a:prstGeom prst="rect">
            <a:avLst/>
          </a:prstGeom>
          <a:solidFill>
            <a:srgbClr val="6E80F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AD5F3BE-E4F7-48AF-8E63-B9B9D3273A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4294" y="1722069"/>
            <a:ext cx="2685424" cy="347662"/>
          </a:xfrm>
          <a:prstGeom prst="rect">
            <a:avLst/>
          </a:prstGeom>
          <a:solidFill>
            <a:srgbClr val="6E80F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76AC88-DAD1-47A3-A3B4-53E72BFCB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339" y="1734445"/>
            <a:ext cx="2734301" cy="347662"/>
          </a:xfrm>
          <a:prstGeom prst="rect">
            <a:avLst/>
          </a:prstGeom>
          <a:solidFill>
            <a:srgbClr val="6E80F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" name="Image 1" descr="Une image contenant clipart, dessin, cercle, illustration&#10;&#10;Description générée automatiquement">
            <a:extLst>
              <a:ext uri="{FF2B5EF4-FFF2-40B4-BE49-F238E27FC236}">
                <a16:creationId xmlns:a16="http://schemas.microsoft.com/office/drawing/2014/main" id="{B9CF6363-62F0-C125-DCCC-1A77799B1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87" y="44354"/>
            <a:ext cx="1724299" cy="14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personne, plein air, habits&#10;&#10;Description générée automatiquement">
            <a:extLst>
              <a:ext uri="{FF2B5EF4-FFF2-40B4-BE49-F238E27FC236}">
                <a16:creationId xmlns:a16="http://schemas.microsoft.com/office/drawing/2014/main" id="{9ED89325-FA2A-CCA0-A0ED-A35B633239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906000" cy="6604000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49431"/>
            <a:ext cx="1872000" cy="50796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34000" y="1249431"/>
            <a:ext cx="1872000" cy="50796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44329-4C5C-642E-3E79-0BB3895F61B7}"/>
              </a:ext>
            </a:extLst>
          </p:cNvPr>
          <p:cNvSpPr/>
          <p:nvPr userDrawn="1"/>
        </p:nvSpPr>
        <p:spPr>
          <a:xfrm>
            <a:off x="0" y="0"/>
            <a:ext cx="9936480" cy="10972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personne, plein air, habits&#10;&#10;Description générée automatiquement">
            <a:extLst>
              <a:ext uri="{FF2B5EF4-FFF2-40B4-BE49-F238E27FC236}">
                <a16:creationId xmlns:a16="http://schemas.microsoft.com/office/drawing/2014/main" id="{CF317E58-4382-414D-3D0B-959EA05F6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906000" cy="6604000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5475" y="1735886"/>
            <a:ext cx="2759775" cy="4593145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74930" y="1735886"/>
            <a:ext cx="2672517" cy="4593145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497127" y="1735887"/>
            <a:ext cx="2759775" cy="4593144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solidFill>
                  <a:srgbClr val="FFFFFE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16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D54CC00-2B97-61F5-1072-E78D9AD81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fr-FR" b="1" dirty="0">
                <a:latin typeface="Roboto"/>
                <a:ea typeface="Roboto"/>
                <a:cs typeface="Roboto"/>
              </a:rPr>
              <a:t>MATIN :</a:t>
            </a:r>
            <a:endParaRPr lang="fr-FR" b="1" dirty="0">
              <a:cs typeface="Roboto" pitchFamily="2" charset="0"/>
            </a:endParaRPr>
          </a:p>
          <a:p>
            <a:endParaRPr lang="fr-FR" b="1" dirty="0">
              <a:cs typeface="Roboto"/>
            </a:endParaRPr>
          </a:p>
          <a:p>
            <a:r>
              <a:rPr lang="fr-FR" b="1" dirty="0">
                <a:latin typeface="Roboto"/>
                <a:ea typeface="Roboto"/>
                <a:cs typeface="Roboto"/>
              </a:rPr>
              <a:t>Fabrication Totoro </a:t>
            </a:r>
          </a:p>
          <a:p>
            <a:endParaRPr lang="fr-FR" b="1" dirty="0">
              <a:latin typeface="Roboto"/>
              <a:ea typeface="Roboto"/>
              <a:cs typeface="Roboto"/>
            </a:endParaRPr>
          </a:p>
          <a:p>
            <a:r>
              <a:rPr lang="fr-FR" b="1" dirty="0">
                <a:latin typeface="Roboto"/>
                <a:ea typeface="Roboto"/>
                <a:cs typeface="Roboto"/>
              </a:rPr>
              <a:t>Création Fresque Totoro</a:t>
            </a:r>
          </a:p>
          <a:p>
            <a:endParaRPr lang="fr-FR" b="1" dirty="0">
              <a:latin typeface="Roboto"/>
              <a:ea typeface="Roboto"/>
              <a:cs typeface="Roboto"/>
            </a:endParaRPr>
          </a:p>
          <a:p>
            <a:r>
              <a:rPr lang="fr-FR" b="1" dirty="0">
                <a:latin typeface="Roboto"/>
                <a:ea typeface="Roboto"/>
                <a:cs typeface="Roboto"/>
              </a:rPr>
              <a:t>Décoration pot jardinage</a:t>
            </a: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r>
              <a:rPr lang="fr-FR" b="1" dirty="0">
                <a:latin typeface="Roboto"/>
                <a:ea typeface="Roboto"/>
                <a:cs typeface="Roboto"/>
              </a:rPr>
              <a:t>APRES-MIDI</a:t>
            </a:r>
          </a:p>
          <a:p>
            <a:endParaRPr lang="fr-FR" b="1" dirty="0">
              <a:solidFill>
                <a:srgbClr val="C00000"/>
              </a:solidFill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Parcours " Le chemin de Mei"</a:t>
            </a:r>
          </a:p>
          <a:p>
            <a:endParaRPr lang="fr-FR" b="1" dirty="0">
              <a:solidFill>
                <a:srgbClr val="C00000"/>
              </a:solidFill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Création forêt sensoriel </a:t>
            </a:r>
          </a:p>
          <a:p>
            <a:endParaRPr lang="fr-FR" b="1" dirty="0">
              <a:solidFill>
                <a:srgbClr val="C00000"/>
              </a:solidFill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Jardinage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73CE17-5F52-8A8D-948C-5BBD98884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fr-FR" b="1" dirty="0">
                <a:latin typeface="Roboto"/>
                <a:ea typeface="Roboto"/>
                <a:cs typeface="Roboto"/>
              </a:rPr>
              <a:t>MATIN :</a:t>
            </a: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Création du </a:t>
            </a:r>
            <a:r>
              <a:rPr lang="fr-FR" b="1" dirty="0" err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mémories</a:t>
            </a:r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 Totoro</a:t>
            </a:r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Jeu collectif Réveil</a:t>
            </a:r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 Totoro</a:t>
            </a:r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 </a:t>
            </a:r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endParaRPr lang="fr-FR" dirty="0">
              <a:cs typeface="Roboto"/>
            </a:endParaRPr>
          </a:p>
          <a:p>
            <a:r>
              <a:rPr lang="fr-FR" b="1">
                <a:latin typeface="Roboto"/>
                <a:ea typeface="Roboto"/>
                <a:cs typeface="Roboto"/>
              </a:rPr>
              <a:t>APRES MIDI </a:t>
            </a:r>
            <a:endParaRPr lang="fr-FR" b="1">
              <a:cs typeface="Roboto"/>
            </a:endParaRPr>
          </a:p>
          <a:p>
            <a:endParaRPr lang="fr-FR" dirty="0">
              <a:cs typeface="Roboto"/>
            </a:endParaRPr>
          </a:p>
          <a:p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Création de mon arbre dansant</a:t>
            </a:r>
            <a:endParaRPr lang="fr-FR" b="1" dirty="0">
              <a:solidFill>
                <a:schemeClr val="accent4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Imitation des </a:t>
            </a:r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animaux de la forêt</a:t>
            </a:r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endParaRPr lang="fr-FR" dirty="0"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F172E4-2FEB-5869-C68D-8D0A29222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fr-FR" b="1" dirty="0">
                <a:latin typeface="Roboto"/>
                <a:ea typeface="Roboto"/>
                <a:cs typeface="Roboto"/>
              </a:rPr>
              <a:t>MATIN :</a:t>
            </a:r>
            <a:endParaRPr lang="fr-FR" b="1">
              <a:cs typeface="Roboto" pitchFamily="2" charset="0"/>
            </a:endParaRPr>
          </a:p>
          <a:p>
            <a:endParaRPr lang="fr-FR" dirty="0">
              <a:solidFill>
                <a:srgbClr val="FFC000"/>
              </a:solidFill>
              <a:cs typeface="Roboto"/>
            </a:endParaRPr>
          </a:p>
          <a:p>
            <a:r>
              <a:rPr lang="fr-FR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Circuit </a:t>
            </a:r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musical</a:t>
            </a:r>
            <a:r>
              <a:rPr lang="fr-FR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de Totoro</a:t>
            </a:r>
            <a:endParaRPr lang="fr-FR" b="1" dirty="0">
              <a:solidFill>
                <a:srgbClr val="FF0000"/>
              </a:solidFill>
              <a:cs typeface="Roboto"/>
            </a:endParaRPr>
          </a:p>
          <a:p>
            <a:endParaRPr lang="fr-FR" b="1" dirty="0">
              <a:solidFill>
                <a:srgbClr val="FF0000"/>
              </a:solidFill>
              <a:cs typeface="Roboto"/>
            </a:endParaRPr>
          </a:p>
          <a:p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Lanternes forêt magique</a:t>
            </a:r>
            <a:endParaRPr lang="fr-FR" b="1" dirty="0">
              <a:solidFill>
                <a:srgbClr val="FF0000"/>
              </a:solidFill>
              <a:cs typeface="Roboto"/>
            </a:endParaRPr>
          </a:p>
          <a:p>
            <a:endParaRPr lang="fr-FR" dirty="0">
              <a:solidFill>
                <a:srgbClr val="000000"/>
              </a:solidFill>
              <a:cs typeface="Roboto"/>
            </a:endParaRPr>
          </a:p>
          <a:p>
            <a:r>
              <a:rPr lang="fr-FR" b="1">
                <a:latin typeface="Roboto"/>
                <a:ea typeface="Roboto"/>
                <a:cs typeface="Roboto"/>
              </a:rPr>
              <a:t>APRES-MIDI</a:t>
            </a:r>
            <a:endParaRPr lang="fr-FR" dirty="0">
              <a:solidFill>
                <a:srgbClr val="000000"/>
              </a:solidFill>
              <a:cs typeface="Roboto"/>
            </a:endParaRPr>
          </a:p>
          <a:p>
            <a:endParaRPr lang="fr-FR" b="1" dirty="0"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Création de coin </a:t>
            </a:r>
            <a:r>
              <a:rPr lang="fr-FR" b="1" dirty="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jong</a:t>
            </a:r>
            <a:endParaRPr lang="fr-FR" b="1">
              <a:solidFill>
                <a:srgbClr val="FF0000"/>
              </a:solidFill>
              <a:cs typeface="Roboto"/>
            </a:endParaRPr>
          </a:p>
          <a:p>
            <a:endParaRPr lang="fr-FR" b="1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Danse des </a:t>
            </a:r>
            <a:r>
              <a:rPr lang="fr-FR" b="1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ani</a:t>
            </a:r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maux</a:t>
            </a:r>
            <a:endParaRPr lang="fr-FR" b="1">
              <a:solidFill>
                <a:srgbClr val="FF0000"/>
              </a:solidFill>
              <a:cs typeface="Roboto"/>
            </a:endParaRPr>
          </a:p>
          <a:p>
            <a:endParaRPr lang="fr-FR" b="1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Jeux de mimes</a:t>
            </a:r>
            <a:r>
              <a:rPr lang="fr-FR" dirty="0">
                <a:latin typeface="Roboto"/>
                <a:ea typeface="Roboto"/>
                <a:cs typeface="Roboto"/>
              </a:rPr>
              <a:t> </a:t>
            </a:r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886490-F60E-4206-BBE4-E8355DD310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fr-FR" b="1" dirty="0">
                <a:latin typeface="Roboto"/>
                <a:ea typeface="Roboto"/>
                <a:cs typeface="Roboto"/>
              </a:rPr>
              <a:t>MATIN :</a:t>
            </a:r>
          </a:p>
          <a:p>
            <a:endParaRPr lang="fr-FR" dirty="0">
              <a:cs typeface="Roboto"/>
            </a:endParaRPr>
          </a:p>
          <a:p>
            <a:r>
              <a:rPr lang="fr-FR" b="1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  <a:cs typeface="Roboto"/>
              </a:rPr>
              <a:t>Orchestre de la forêt </a:t>
            </a:r>
            <a:endParaRPr lang="fr-FR" b="1" dirty="0">
              <a:solidFill>
                <a:schemeClr val="bg2">
                  <a:lumMod val="25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bg2">
                  <a:lumMod val="25000"/>
                </a:schemeClr>
              </a:solidFill>
              <a:cs typeface="Roboto"/>
            </a:endParaRPr>
          </a:p>
          <a:p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  <a:cs typeface="Roboto"/>
              </a:rPr>
              <a:t>Jeu collectif </a:t>
            </a:r>
            <a:r>
              <a:rPr lang="fr-FR" b="1" dirty="0" err="1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  <a:cs typeface="Roboto"/>
              </a:rPr>
              <a:t>Color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  <a:cs typeface="Roboto"/>
              </a:rPr>
              <a:t> </a:t>
            </a:r>
            <a:r>
              <a:rPr lang="fr-FR" b="1" dirty="0" err="1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  <a:cs typeface="Roboto"/>
              </a:rPr>
              <a:t>touch</a:t>
            </a:r>
            <a:endParaRPr lang="fr-FR" b="1" dirty="0">
              <a:solidFill>
                <a:schemeClr val="bg2">
                  <a:lumMod val="25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bg2">
                  <a:lumMod val="25000"/>
                </a:schemeClr>
              </a:solidFill>
              <a:cs typeface="Roboto"/>
            </a:endParaRPr>
          </a:p>
          <a:p>
            <a:r>
              <a:rPr lang="fr-FR" b="1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  <a:cs typeface="Roboto"/>
              </a:rPr>
              <a:t>Yoga Totoro</a:t>
            </a:r>
            <a:endParaRPr lang="fr-FR" b="1" dirty="0">
              <a:solidFill>
                <a:schemeClr val="bg2">
                  <a:lumMod val="25000"/>
                </a:schemeClr>
              </a:solidFill>
              <a:cs typeface="Roboto"/>
            </a:endParaRPr>
          </a:p>
          <a:p>
            <a:endParaRPr lang="fr-FR" dirty="0">
              <a:solidFill>
                <a:srgbClr val="000000"/>
              </a:solidFill>
              <a:cs typeface="Roboto"/>
            </a:endParaRPr>
          </a:p>
          <a:p>
            <a:r>
              <a:rPr lang="fr-FR" b="1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APRES MIDI</a:t>
            </a:r>
            <a:endParaRPr lang="fr-FR">
              <a:solidFill>
                <a:srgbClr val="000000"/>
              </a:solidFill>
              <a:cs typeface="Roboto"/>
            </a:endParaRPr>
          </a:p>
          <a:p>
            <a:endParaRPr lang="fr-FR" b="1" i="1" dirty="0">
              <a:solidFill>
                <a:srgbClr val="000000"/>
              </a:solidFill>
              <a:cs typeface="Roboto"/>
            </a:endParaRPr>
          </a:p>
          <a:p>
            <a:r>
              <a:rPr lang="fr-FR" b="1">
                <a:solidFill>
                  <a:schemeClr val="bg2">
                    <a:lumMod val="25000"/>
                  </a:schemeClr>
                </a:solidFill>
                <a:latin typeface="Roboto"/>
                <a:ea typeface="Roboto"/>
                <a:cs typeface="Roboto"/>
              </a:rPr>
              <a:t>Chasse aux trésors </a:t>
            </a:r>
            <a:endParaRPr lang="fr-FR" b="1" dirty="0">
              <a:solidFill>
                <a:schemeClr val="bg2">
                  <a:lumMod val="25000"/>
                </a:schemeClr>
              </a:solidFill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D6F84B-0A10-3613-5047-5B08D6F0E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>
            <a:normAutofit fontScale="85000" lnSpcReduction="20000"/>
          </a:bodyPr>
          <a:lstStyle/>
          <a:p>
            <a:r>
              <a:rPr lang="fr-FR" b="1" dirty="0">
                <a:latin typeface="Roboto"/>
                <a:ea typeface="Roboto"/>
                <a:cs typeface="Roboto"/>
              </a:rPr>
              <a:t>MATIN :</a:t>
            </a:r>
          </a:p>
          <a:p>
            <a:endParaRPr lang="fr-FR" b="1" dirty="0">
              <a:cs typeface="Roboto"/>
            </a:endParaRPr>
          </a:p>
          <a:p>
            <a:r>
              <a:rPr lang="fr-FR" b="1" dirty="0">
                <a:solidFill>
                  <a:schemeClr val="bg2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 Création de fleurs</a:t>
            </a:r>
            <a:endParaRPr lang="fr-FR" b="1" i="1" dirty="0">
              <a:solidFill>
                <a:schemeClr val="bg2">
                  <a:lumMod val="49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bg2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chemeClr val="bg2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Fabrication de mon Totoro écolo</a:t>
            </a:r>
          </a:p>
          <a:p>
            <a:endParaRPr lang="fr-FR" b="1" dirty="0">
              <a:solidFill>
                <a:schemeClr val="bg2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chemeClr val="bg2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Création "poussière Noiraude"</a:t>
            </a:r>
          </a:p>
          <a:p>
            <a:endParaRPr lang="fr-FR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r>
              <a:rPr lang="fr-FR" b="1" dirty="0">
                <a:latin typeface="Roboto"/>
                <a:ea typeface="Roboto"/>
                <a:cs typeface="Roboto"/>
              </a:rPr>
              <a:t>APRES-MIDI</a:t>
            </a:r>
            <a:endParaRPr lang="fr-FR" b="1" dirty="0">
              <a:cs typeface="Roboto"/>
            </a:endParaRPr>
          </a:p>
          <a:p>
            <a:endParaRPr lang="fr-FR" b="1" dirty="0">
              <a:highlight>
                <a:srgbClr val="C0C0C0"/>
              </a:highlight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chemeClr val="bg2">
                    <a:lumMod val="76000"/>
                  </a:schemeClr>
                </a:solidFill>
                <a:highlight>
                  <a:srgbClr val="FF0000"/>
                </a:highlight>
                <a:latin typeface="Roboto"/>
                <a:ea typeface="Roboto"/>
                <a:cs typeface="Roboto"/>
              </a:rPr>
              <a:t>SORTIE / Escalade HAPIK</a:t>
            </a:r>
          </a:p>
          <a:p>
            <a:endParaRPr lang="fr-FR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chemeClr val="bg2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Création de mon esprit de la forêt</a:t>
            </a:r>
            <a:endParaRPr lang="fr-FR" b="1" dirty="0">
              <a:solidFill>
                <a:schemeClr val="bg2">
                  <a:lumMod val="49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bg2">
                  <a:lumMod val="49000"/>
                </a:schemeClr>
              </a:solidFill>
              <a:cs typeface="Roboto"/>
            </a:endParaRPr>
          </a:p>
          <a:p>
            <a:r>
              <a:rPr lang="fr-FR" b="1" dirty="0">
                <a:solidFill>
                  <a:schemeClr val="bg2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Quizz Totoro</a:t>
            </a:r>
            <a:endParaRPr lang="fr-FR" b="1" dirty="0">
              <a:solidFill>
                <a:schemeClr val="bg2">
                  <a:lumMod val="49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bg2">
                  <a:lumMod val="49000"/>
                </a:schemeClr>
              </a:solidFill>
              <a:cs typeface="Roboto"/>
            </a:endParaRPr>
          </a:p>
          <a:p>
            <a:r>
              <a:rPr lang="fr-FR" b="1" dirty="0">
                <a:solidFill>
                  <a:schemeClr val="bg2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" Mini chasse aux trésors retrouver les poussières noiraudes "</a:t>
            </a:r>
            <a:endParaRPr lang="fr-FR" b="1" dirty="0">
              <a:solidFill>
                <a:schemeClr val="bg2">
                  <a:lumMod val="49000"/>
                </a:schemeClr>
              </a:solidFill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D63F2AD-9D6D-39C9-315D-FE455DF075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ctr"/>
          <a:lstStyle/>
          <a:p>
            <a:r>
              <a:rPr lang="fr-FR">
                <a:latin typeface="The Bold Font"/>
              </a:rPr>
              <a:t>BESSIE COLMAN 06/07 AU 10/06/2026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A06D7C3-2CB0-5BEA-6350-F3AD2ADE2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fr-FR">
                <a:latin typeface="Roboto"/>
                <a:ea typeface="Roboto"/>
                <a:cs typeface="Roboto"/>
              </a:rPr>
              <a:t>Direction : Allan CHAMPAGNE                                           06.63.05.38.64</a:t>
            </a:r>
            <a:endParaRPr lang="fr-FR" dirty="0">
              <a:latin typeface="Roboto"/>
              <a:ea typeface="Roboto"/>
              <a:cs typeface="Roboto"/>
            </a:endParaRPr>
          </a:p>
          <a:p>
            <a:r>
              <a:rPr lang="fr-FR">
                <a:latin typeface="Roboto"/>
                <a:ea typeface="Roboto"/>
                <a:cs typeface="Roboto"/>
              </a:rPr>
              <a:t>Thème Miyazaki</a:t>
            </a:r>
            <a:endParaRPr lang="fr-FR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260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60409B-F244-C6A5-4179-A0A711DF8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fr-FR" b="1">
                <a:latin typeface="Roboto"/>
                <a:ea typeface="Roboto"/>
                <a:cs typeface="Roboto"/>
              </a:rPr>
              <a:t>Matin : </a:t>
            </a:r>
          </a:p>
          <a:p>
            <a:endParaRPr lang="fr-FR" dirty="0">
              <a:cs typeface="Roboto"/>
            </a:endParaRPr>
          </a:p>
          <a:p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Création Fresque Arbre collectif </a:t>
            </a:r>
            <a:endParaRPr lang="fr-FR" b="1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rgbClr val="FF0000"/>
              </a:solidFill>
              <a:cs typeface="Roboto"/>
            </a:endParaRPr>
          </a:p>
          <a:p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Création </a:t>
            </a:r>
            <a:r>
              <a:rPr lang="fr-FR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de masque d'animaux</a:t>
            </a:r>
            <a:endParaRPr lang="fr-FR" b="1" dirty="0">
              <a:solidFill>
                <a:srgbClr val="FF0000"/>
              </a:solidFill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b="1" dirty="0">
              <a:cs typeface="Roboto"/>
            </a:endParaRPr>
          </a:p>
          <a:p>
            <a:r>
              <a:rPr lang="fr-FR" b="1">
                <a:latin typeface="Roboto"/>
                <a:ea typeface="Roboto"/>
                <a:cs typeface="Roboto"/>
              </a:rPr>
              <a:t>Après-midi :</a:t>
            </a:r>
            <a:endParaRPr lang="fr-FR" b="1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r>
              <a:rPr lang="fr-FR" b="1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Suite créat</a:t>
            </a:r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ion fresque arbre collectif</a:t>
            </a:r>
            <a:endParaRPr lang="fr-FR" b="1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rgbClr val="FF0000"/>
              </a:solidFill>
              <a:cs typeface="Roboto"/>
            </a:endParaRPr>
          </a:p>
          <a:p>
            <a:r>
              <a:rPr lang="fr-FR" b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Création de mini katana </a:t>
            </a:r>
            <a:endParaRPr lang="fr-FR" b="1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501F98-AB2D-682F-DB57-859BF6DD42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fr-FR" b="1">
                <a:latin typeface="Roboto"/>
                <a:ea typeface="Roboto"/>
                <a:cs typeface="Roboto"/>
              </a:rPr>
              <a:t>Matin :</a:t>
            </a:r>
          </a:p>
          <a:p>
            <a:endParaRPr lang="fr-FR" dirty="0">
              <a:cs typeface="Roboto"/>
            </a:endParaRPr>
          </a:p>
          <a:p>
            <a:r>
              <a:rPr lang="fr-FR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Création de mon masque du loup de moro</a:t>
            </a:r>
            <a:endParaRPr lang="fr-FR" b="1" dirty="0">
              <a:solidFill>
                <a:schemeClr val="accent1"/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chemeClr val="accent1"/>
              </a:solidFill>
              <a:cs typeface="Roboto"/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Danse des </a:t>
            </a:r>
            <a:r>
              <a:rPr lang="fr-FR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animaux</a:t>
            </a:r>
            <a:endParaRPr lang="fr-FR" b="1" dirty="0">
              <a:solidFill>
                <a:schemeClr val="accent1"/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chemeClr val="accent1"/>
              </a:solidFill>
              <a:cs typeface="Roboto"/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Décoration </a:t>
            </a:r>
            <a:r>
              <a:rPr lang="fr-FR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japonaise</a:t>
            </a:r>
            <a:r>
              <a:rPr lang="fr-FR" b="1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 </a:t>
            </a:r>
            <a:endParaRPr lang="fr-FR" b="1" dirty="0">
              <a:solidFill>
                <a:schemeClr val="accent1"/>
              </a:solidFill>
              <a:cs typeface="Roboto"/>
            </a:endParaRPr>
          </a:p>
          <a:p>
            <a:endParaRPr lang="fr-FR" dirty="0">
              <a:cs typeface="Roboto"/>
            </a:endParaRPr>
          </a:p>
          <a:p>
            <a:r>
              <a:rPr lang="fr-FR" b="1">
                <a:latin typeface="Roboto"/>
                <a:ea typeface="Roboto"/>
                <a:cs typeface="Roboto"/>
              </a:rPr>
              <a:t>Après-midi :</a:t>
            </a:r>
          </a:p>
          <a:p>
            <a:endParaRPr lang="fr-FR"/>
          </a:p>
          <a:p>
            <a:r>
              <a:rPr lang="fr-FR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Relais musical</a:t>
            </a:r>
          </a:p>
          <a:p>
            <a:endParaRPr lang="fr-FR" b="1" dirty="0">
              <a:solidFill>
                <a:schemeClr val="accent1"/>
              </a:solidFill>
              <a:cs typeface="Roboto"/>
            </a:endParaRPr>
          </a:p>
          <a:p>
            <a:r>
              <a:rPr lang="fr-FR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Yoga des animaux </a:t>
            </a:r>
          </a:p>
          <a:p>
            <a:endParaRPr lang="fr-FR" b="1" dirty="0">
              <a:solidFill>
                <a:schemeClr val="accent1"/>
              </a:solidFill>
              <a:cs typeface="Roboto"/>
            </a:endParaRPr>
          </a:p>
          <a:p>
            <a:r>
              <a:rPr lang="fr-FR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Land art</a:t>
            </a:r>
            <a:endParaRPr lang="fr-FR" dirty="0">
              <a:solidFill>
                <a:schemeClr val="accen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C3CE98-899A-C138-D284-1EA6911D4D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 fontScale="85000" lnSpcReduction="10000"/>
          </a:bodyPr>
          <a:lstStyle/>
          <a:p>
            <a:r>
              <a:rPr lang="fr-FR" b="1">
                <a:latin typeface="Roboto"/>
                <a:ea typeface="Roboto"/>
                <a:cs typeface="Roboto"/>
              </a:rPr>
              <a:t>Matin :</a:t>
            </a:r>
            <a:endParaRPr lang="fr-FR" b="1">
              <a:cs typeface="Roboto" pitchFamily="2" charset="0"/>
            </a:endParaRP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Poule renard </a:t>
            </a:r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vipères</a:t>
            </a:r>
            <a:endParaRPr lang="fr-FR" b="1" dirty="0">
              <a:solidFill>
                <a:schemeClr val="accent4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 dirty="0" err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What</a:t>
            </a:r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 </a:t>
            </a:r>
            <a:r>
              <a:rPr lang="fr-FR" b="1" dirty="0" err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inside</a:t>
            </a:r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 the box </a:t>
            </a:r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Cuisine</a:t>
            </a:r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brochette de fruit</a:t>
            </a:r>
            <a:endParaRPr lang="fr-FR" b="1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endParaRPr lang="fr-FR" b="1" dirty="0">
              <a:latin typeface="Roboto"/>
              <a:ea typeface="Roboto"/>
              <a:cs typeface="Roboto"/>
            </a:endParaRPr>
          </a:p>
          <a:p>
            <a:r>
              <a:rPr lang="fr-FR" b="1">
                <a:latin typeface="Roboto"/>
                <a:ea typeface="Roboto"/>
                <a:cs typeface="Roboto"/>
              </a:rPr>
              <a:t>Après-midi :</a:t>
            </a: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r>
              <a:rPr lang="fr-FR" b="1" dirty="0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Création de mon esprit </a:t>
            </a:r>
            <a:r>
              <a:rPr lang="fr-FR" b="1" dirty="0" err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momonoke</a:t>
            </a:r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Création de ma fleur spirituelle</a:t>
            </a:r>
            <a:endParaRPr lang="fr-FR" b="1" dirty="0">
              <a:solidFill>
                <a:schemeClr val="accent4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  <a:p>
            <a:r>
              <a:rPr lang="fr-FR" b="1">
                <a:solidFill>
                  <a:schemeClr val="accent4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Yoga des animaux</a:t>
            </a:r>
            <a:endParaRPr lang="fr-FR" b="1" dirty="0">
              <a:solidFill>
                <a:schemeClr val="accent4">
                  <a:lumMod val="49000"/>
                </a:schemeClr>
              </a:solidFill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C91471-B596-5542-98C5-E5227141CD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fr-FR" b="1">
                <a:latin typeface="Roboto"/>
                <a:ea typeface="Roboto"/>
                <a:cs typeface="Roboto"/>
              </a:rPr>
              <a:t>Matin :</a:t>
            </a:r>
            <a:endParaRPr lang="fr-FR" b="1">
              <a:cs typeface="Roboto" pitchFamily="2" charset="0"/>
            </a:endParaRPr>
          </a:p>
          <a:p>
            <a:endParaRPr lang="fr-FR" dirty="0">
              <a:cs typeface="Roboto"/>
            </a:endParaRPr>
          </a:p>
          <a:p>
            <a:r>
              <a:rPr lang="fr-FR" b="1">
                <a:solidFill>
                  <a:schemeClr val="accent6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Grand Jeu </a:t>
            </a:r>
            <a:endParaRPr lang="fr-FR" b="1" dirty="0">
              <a:solidFill>
                <a:schemeClr val="accent6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chemeClr val="accent6">
                  <a:lumMod val="49000"/>
                </a:schemeClr>
              </a:solidFill>
              <a:cs typeface="Roboto"/>
            </a:endParaRPr>
          </a:p>
          <a:p>
            <a:r>
              <a:rPr lang="fr-FR" b="1" dirty="0">
                <a:solidFill>
                  <a:schemeClr val="accent6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A la recherche </a:t>
            </a:r>
            <a:r>
              <a:rPr lang="fr-FR" b="1">
                <a:solidFill>
                  <a:schemeClr val="accent6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du livre perdu</a:t>
            </a:r>
            <a:r>
              <a:rPr lang="fr-FR" dirty="0">
                <a:latin typeface="Roboto"/>
                <a:ea typeface="Roboto"/>
                <a:cs typeface="Roboto"/>
              </a:rPr>
              <a:t> </a:t>
            </a:r>
          </a:p>
          <a:p>
            <a:endParaRPr lang="fr-FR" dirty="0">
              <a:cs typeface="Roboto"/>
            </a:endParaRPr>
          </a:p>
          <a:p>
            <a:r>
              <a:rPr lang="fr-FR" b="1">
                <a:latin typeface="Roboto"/>
                <a:ea typeface="Roboto"/>
                <a:cs typeface="Roboto"/>
              </a:rPr>
              <a:t>Après-midi :</a:t>
            </a:r>
            <a:endParaRPr lang="fr-FR" b="1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endParaRPr lang="fr-FR" dirty="0">
              <a:cs typeface="Roboto"/>
            </a:endParaRPr>
          </a:p>
          <a:p>
            <a:r>
              <a:rPr lang="fr-FR" b="1">
                <a:solidFill>
                  <a:schemeClr val="accent6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Grand Jeu </a:t>
            </a:r>
            <a:endParaRPr lang="en-US" b="1">
              <a:solidFill>
                <a:schemeClr val="accent6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endParaRPr lang="fr-FR" b="1" dirty="0">
              <a:solidFill>
                <a:schemeClr val="accent6">
                  <a:lumMod val="49000"/>
                </a:schemeClr>
              </a:solidFill>
              <a:cs typeface="Roboto"/>
            </a:endParaRPr>
          </a:p>
          <a:p>
            <a:r>
              <a:rPr lang="fr-FR" b="1">
                <a:solidFill>
                  <a:schemeClr val="accent6">
                    <a:lumMod val="49000"/>
                  </a:schemeClr>
                </a:solidFill>
                <a:latin typeface="Roboto"/>
                <a:ea typeface="Roboto"/>
                <a:cs typeface="Roboto"/>
              </a:rPr>
              <a:t>A la recherche du livre perdu</a:t>
            </a:r>
            <a:endParaRPr lang="fr-FR" b="1">
              <a:solidFill>
                <a:schemeClr val="accent6">
                  <a:lumMod val="49000"/>
                </a:schemeClr>
              </a:solidFill>
              <a:latin typeface="Roboto"/>
              <a:ea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56FFA3-9A54-356E-F2DD-59ED313BAA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>
              <a:latin typeface="Roboto"/>
              <a:ea typeface="Roboto"/>
              <a:cs typeface="Roboto"/>
            </a:endParaRP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endParaRPr lang="fr-FR" dirty="0">
              <a:latin typeface="Roboto"/>
              <a:ea typeface="Roboto"/>
              <a:cs typeface="Roboto"/>
            </a:endParaRPr>
          </a:p>
          <a:p>
            <a:r>
              <a:rPr lang="fr-FR" b="1" dirty="0" err="1">
                <a:latin typeface="Roboto"/>
                <a:ea typeface="Roboto"/>
                <a:cs typeface="Roboto"/>
              </a:rPr>
              <a:t>Ferié</a:t>
            </a:r>
            <a:endParaRPr lang="fr-FR" b="1" dirty="0" err="1"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CE040EA-6023-8FFB-EFDF-E74C6F2C55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ctr"/>
          <a:lstStyle/>
          <a:p>
            <a:r>
              <a:rPr lang="fr-FR">
                <a:latin typeface="The Bold Font"/>
              </a:rPr>
              <a:t>BESSIE COLMAN 13/07 AU 17/07/2026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D3DAA2-0190-E839-6676-A9B74E49F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fr-FR">
                <a:latin typeface="Roboto"/>
                <a:ea typeface="Roboto"/>
                <a:cs typeface="Roboto"/>
              </a:rPr>
              <a:t>Direction : Allan CHAMPAGNE                                  06.63.05.38.64</a:t>
            </a:r>
          </a:p>
          <a:p>
            <a:r>
              <a:rPr lang="fr-FR">
                <a:latin typeface="Roboto"/>
                <a:ea typeface="Roboto"/>
                <a:cs typeface="Roboto"/>
              </a:rPr>
              <a:t>Thème : Film d'animation Miyazaki</a:t>
            </a:r>
            <a:endParaRPr lang="fr-FR" dirty="0"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29135848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es Hebdo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2_Mercredis - colonnes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90801a-bd16-4f49-9537-8fabfcf80cd0">
      <Terms xmlns="http://schemas.microsoft.com/office/infopath/2007/PartnerControls"/>
    </lcf76f155ced4ddcb4097134ff3c332f>
    <TaxCatchAll xmlns="2937b951-5ff5-4d04-8321-5676ac338634" xsi:nil="true"/>
    <SharedWithUsers xmlns="2937b951-5ff5-4d04-8321-5676ac33863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4F64722207D04AA29AD03F1E19D931" ma:contentTypeVersion="14" ma:contentTypeDescription="Crée un document." ma:contentTypeScope="" ma:versionID="1488447efb9855810bce56cd748ab552">
  <xsd:schema xmlns:xsd="http://www.w3.org/2001/XMLSchema" xmlns:xs="http://www.w3.org/2001/XMLSchema" xmlns:p="http://schemas.microsoft.com/office/2006/metadata/properties" xmlns:ns2="2937b951-5ff5-4d04-8321-5676ac338634" xmlns:ns3="c290801a-bd16-4f49-9537-8fabfcf80cd0" targetNamespace="http://schemas.microsoft.com/office/2006/metadata/properties" ma:root="true" ma:fieldsID="1fcb88cd506a853acb3cccaa964c7fb7" ns2:_="" ns3:_="">
    <xsd:import namespace="2937b951-5ff5-4d04-8321-5676ac338634"/>
    <xsd:import namespace="c290801a-bd16-4f49-9537-8fabfcf80c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7b951-5ff5-4d04-8321-5676ac3386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6776040-c6c9-4db6-a17f-0ff74fd2abd6}" ma:internalName="TaxCatchAll" ma:showField="CatchAllData" ma:web="2937b951-5ff5-4d04-8321-5676ac3386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0801a-bd16-4f49-9537-8fabfcf80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5592A-18FC-43CD-8806-984AA3F1D9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F05A6-3962-47A3-A177-63EEDBAD2DFD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2937b951-5ff5-4d04-8321-5676ac338634"/>
    <ds:schemaRef ds:uri="http://purl.org/dc/terms/"/>
    <ds:schemaRef ds:uri="http://schemas.microsoft.com/office/2006/documentManagement/types"/>
    <ds:schemaRef ds:uri="http://schemas.microsoft.com/office/infopath/2007/PartnerControls"/>
    <ds:schemaRef ds:uri="c290801a-bd16-4f49-9537-8fabfcf80cd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B19F33-9741-48DB-AD8C-156C79D31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37b951-5ff5-4d04-8321-5676ac338634"/>
    <ds:schemaRef ds:uri="c290801a-bd16-4f49-9537-8fabfcf80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3906</TotalTime>
  <Words>244</Words>
  <Application>Microsoft Office PowerPoint</Application>
  <PresentationFormat>A4 Paper (210x297 mm)</PresentationFormat>
  <Paragraphs>144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Programmes Hebdo</vt:lpstr>
      <vt:lpstr>2_Mercredis - colonnes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lastModifiedBy>Jules BAROUX</cp:lastModifiedBy>
  <cp:revision>508</cp:revision>
  <cp:lastPrinted>2025-02-14T17:57:21Z</cp:lastPrinted>
  <dcterms:created xsi:type="dcterms:W3CDTF">2017-10-10T15:02:29Z</dcterms:created>
  <dcterms:modified xsi:type="dcterms:W3CDTF">2026-07-03T14:57:09Z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0x010100304F64722207D04AA29AD03F1E19D931</vt:lpwstr>
  </property>
  <property fmtid="{D5CDD505-2E9C-101B-9397-08002B2CF9AE}" pid="3" name="_dlc_DocIdItemGuid">
    <vt:lpwstr>1f8ee8ec-f187-4253-887b-d2a8c8970ce5</vt:lpwstr>
  </property>
  <property fmtid="{D5CDD505-2E9C-101B-9397-08002B2CF9AE}" pid="4" name="Order">
    <vt:r8>504300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