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  <p:sldMasterId id="2147483666" r:id="rId5"/>
    <p:sldMasterId id="2147483696" r:id="rId6"/>
  </p:sldMasterIdLst>
  <p:sldIdLst>
    <p:sldId id="258" r:id="rId7"/>
    <p:sldId id="257" r:id="rId8"/>
    <p:sldId id="259" r:id="rId9"/>
    <p:sldId id="260" r:id="rId10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23700"/>
    <a:srgbClr val="D89F3F"/>
    <a:srgbClr val="D0CAB3"/>
    <a:srgbClr val="FACC82"/>
    <a:srgbClr val="9C85C0"/>
    <a:srgbClr val="F49F0D"/>
    <a:srgbClr val="E6E6E6"/>
    <a:srgbClr val="BBCC00"/>
    <a:srgbClr val="FF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DemiJournée_4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7137045" y="1823987"/>
            <a:ext cx="1842699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866138" y="1835655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5001363" y="1835654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891265" y="1823987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870529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5005526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887665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0529" y="1235229"/>
            <a:ext cx="179463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88723" y="1235229"/>
            <a:ext cx="1879600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04800" y="1235229"/>
            <a:ext cx="186906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37046" y="1235229"/>
            <a:ext cx="18613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75145" y="4213803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810955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 dirty="0">
                <a:solidFill>
                  <a:schemeClr val="bg1"/>
                </a:solidFill>
                <a:latin typeface="The Bold Font" pitchFamily="2" charset="0"/>
              </a:rPr>
              <a:t>Matin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656636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>
                <a:solidFill>
                  <a:schemeClr val="bg1"/>
                </a:solidFill>
                <a:latin typeface="The Bold Font" pitchFamily="2" charset="0"/>
              </a:rPr>
              <a:t>Après-midi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2765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887665" y="4211979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98178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5006619" y="4211979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98999" y="4218629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33531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7133531" y="4193692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44043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</p:spTree>
    <p:extLst>
      <p:ext uri="{BB962C8B-B14F-4D97-AF65-F5344CB8AC3E}">
        <p14:creationId xmlns:p14="http://schemas.microsoft.com/office/powerpoint/2010/main" val="171951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jou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DFE685-7797-1225-DA68-D51D15534487}"/>
              </a:ext>
            </a:extLst>
          </p:cNvPr>
          <p:cNvSpPr/>
          <p:nvPr userDrawn="1"/>
        </p:nvSpPr>
        <p:spPr>
          <a:xfrm>
            <a:off x="7511743" y="2062533"/>
            <a:ext cx="2320714" cy="427798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3A2170-E1A0-9FA9-C978-AC67175480C8}"/>
              </a:ext>
            </a:extLst>
          </p:cNvPr>
          <p:cNvSpPr/>
          <p:nvPr userDrawn="1"/>
        </p:nvSpPr>
        <p:spPr>
          <a:xfrm>
            <a:off x="5030565" y="2051050"/>
            <a:ext cx="2375768" cy="4289464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1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77C3C6-EFAA-04D7-1D98-03A7E309B641}"/>
              </a:ext>
            </a:extLst>
          </p:cNvPr>
          <p:cNvSpPr/>
          <p:nvPr userDrawn="1"/>
        </p:nvSpPr>
        <p:spPr>
          <a:xfrm>
            <a:off x="2519389" y="2051050"/>
            <a:ext cx="2381153" cy="427798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8F7A57-64C5-808B-274B-2D7B8C41109E}"/>
              </a:ext>
            </a:extLst>
          </p:cNvPr>
          <p:cNvSpPr/>
          <p:nvPr userDrawn="1"/>
        </p:nvSpPr>
        <p:spPr>
          <a:xfrm>
            <a:off x="36231" y="2081034"/>
            <a:ext cx="2375767" cy="424799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354BA4C7-0B9F-11E9-E944-449F7C9D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32" y="2064593"/>
            <a:ext cx="2375768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49EEFE-7B2A-B5E2-7CE2-426B88016052}"/>
              </a:ext>
            </a:extLst>
          </p:cNvPr>
          <p:cNvSpPr/>
          <p:nvPr userDrawn="1"/>
        </p:nvSpPr>
        <p:spPr>
          <a:xfrm>
            <a:off x="30848" y="2051050"/>
            <a:ext cx="2381153" cy="426443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38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5484" y="1079999"/>
            <a:ext cx="9920942" cy="451506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5F574703-4856-F003-0553-16EDB3818E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8000" y="2064593"/>
            <a:ext cx="2412000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9CB6BF1E-9E5B-3E24-FE3C-98F5E6C641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5459" y="2062533"/>
            <a:ext cx="2414450" cy="4277981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625A302C-C95B-383D-61F2-B5BB5EACAC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03459" y="2064593"/>
            <a:ext cx="2332624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12761516-BEB7-A5B6-3206-7740C2553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1383" y="1700584"/>
            <a:ext cx="2408617" cy="361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" y="1701736"/>
            <a:ext cx="2375767" cy="361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0A461024-3BE1-0E4A-876B-91B397B632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99383" y="1700584"/>
            <a:ext cx="2408616" cy="3504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22E54944-4ACF-44D2-C67F-17BBCB8018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99833" y="1700584"/>
            <a:ext cx="2332624" cy="361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FF5A5DAA-84C2-DD7B-501D-9C43FC7B23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82007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DemiJournée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6032614" y="1823987"/>
            <a:ext cx="1842699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0A2AA5-799A-74BC-1C63-4724706AA9FD}"/>
              </a:ext>
            </a:extLst>
          </p:cNvPr>
          <p:cNvSpPr/>
          <p:nvPr userDrawn="1"/>
        </p:nvSpPr>
        <p:spPr>
          <a:xfrm>
            <a:off x="7999114" y="1835654"/>
            <a:ext cx="1828687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71809" y="1835655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4017000" y="1835654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008500" y="1823987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0816" y="4213803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16626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 dirty="0">
                <a:solidFill>
                  <a:schemeClr val="bg1"/>
                </a:solidFill>
                <a:latin typeface="The Bold Font" pitchFamily="2" charset="0"/>
              </a:rPr>
              <a:t>Matin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-137693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>
                <a:solidFill>
                  <a:schemeClr val="bg1"/>
                </a:solidFill>
                <a:latin typeface="The Bold Font" pitchFamily="2" charset="0"/>
              </a:rPr>
              <a:t>Après-midi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436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004900" y="4211979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15413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4022256" y="4211979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4636" y="4218629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D9240312-00F3-7797-8FEC-3911BEAC44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08715" y="1816604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29100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F46281-3AE9-B004-BD1C-238F6AE6A261}"/>
              </a:ext>
            </a:extLst>
          </p:cNvPr>
          <p:cNvSpPr/>
          <p:nvPr userDrawn="1"/>
        </p:nvSpPr>
        <p:spPr>
          <a:xfrm>
            <a:off x="8024900" y="4205359"/>
            <a:ext cx="1828687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6029100" y="4193692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39612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E96F11E4-328D-2197-E54E-954408FC51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29272" y="4211979"/>
            <a:ext cx="1872000" cy="21771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A1DF9F-B588-EA9C-3D59-8D539D09AEB1}"/>
              </a:ext>
            </a:extLst>
          </p:cNvPr>
          <p:cNvSpPr/>
          <p:nvPr userDrawn="1"/>
        </p:nvSpPr>
        <p:spPr>
          <a:xfrm>
            <a:off x="0" y="1235229"/>
            <a:ext cx="1872000" cy="36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LUNDI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406688-F732-7C62-6A8B-4206DD1CA4A0}"/>
              </a:ext>
            </a:extLst>
          </p:cNvPr>
          <p:cNvSpPr/>
          <p:nvPr userDrawn="1"/>
        </p:nvSpPr>
        <p:spPr>
          <a:xfrm>
            <a:off x="2008500" y="1235229"/>
            <a:ext cx="1872000" cy="3612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MARDI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93139E-80EB-E3F7-005F-1216B3018985}"/>
              </a:ext>
            </a:extLst>
          </p:cNvPr>
          <p:cNvSpPr/>
          <p:nvPr userDrawn="1"/>
        </p:nvSpPr>
        <p:spPr>
          <a:xfrm>
            <a:off x="4024257" y="1235229"/>
            <a:ext cx="1872000" cy="36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MERCREDI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D5DD7AD-114C-CB5C-23FF-39B2FACA93F4}"/>
              </a:ext>
            </a:extLst>
          </p:cNvPr>
          <p:cNvSpPr/>
          <p:nvPr userDrawn="1"/>
        </p:nvSpPr>
        <p:spPr>
          <a:xfrm>
            <a:off x="8034000" y="1235229"/>
            <a:ext cx="1872000" cy="36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VENDREDI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C69A14B-C4D5-8E81-1FE4-8D88239854E7}"/>
              </a:ext>
            </a:extLst>
          </p:cNvPr>
          <p:cNvSpPr/>
          <p:nvPr userDrawn="1"/>
        </p:nvSpPr>
        <p:spPr>
          <a:xfrm>
            <a:off x="6032757" y="1235229"/>
            <a:ext cx="1872000" cy="3612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JEUDI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A1DA0A1E-FB90-9FF4-2810-22DBF3A1D4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808" y="6496702"/>
            <a:ext cx="9781779" cy="36129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288824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bdo lundi-vendre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35229"/>
            <a:ext cx="1872000" cy="36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LUNDI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2008500" y="1235229"/>
            <a:ext cx="1872000" cy="3612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MARDI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024257" y="1235229"/>
            <a:ext cx="1872000" cy="36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MERCREDI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8034000" y="1235229"/>
            <a:ext cx="1872000" cy="36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VENDREDI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597114"/>
            <a:ext cx="1872000" cy="473062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597113"/>
            <a:ext cx="1872000" cy="473062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37173" y="1597113"/>
            <a:ext cx="1849159" cy="473062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8034000" y="1595229"/>
            <a:ext cx="1875600" cy="473250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032757" y="1235229"/>
            <a:ext cx="1872000" cy="3612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JEUDI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595229"/>
            <a:ext cx="1875600" cy="473250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</p:spTree>
    <p:extLst>
      <p:ext uri="{BB962C8B-B14F-4D97-AF65-F5344CB8AC3E}">
        <p14:creationId xmlns:p14="http://schemas.microsoft.com/office/powerpoint/2010/main" val="1497861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bdo mardi-same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35229"/>
            <a:ext cx="1872000" cy="36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MARDI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2008500" y="1235229"/>
            <a:ext cx="1872000" cy="3612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MERCREDI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024257" y="1235229"/>
            <a:ext cx="1872000" cy="36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JEUDI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8034000" y="1235229"/>
            <a:ext cx="1872000" cy="36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SAMEDI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597114"/>
            <a:ext cx="1872000" cy="473062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597113"/>
            <a:ext cx="1872000" cy="473062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37173" y="1597113"/>
            <a:ext cx="1849159" cy="473062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8034000" y="1595229"/>
            <a:ext cx="1875600" cy="473250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032757" y="1235229"/>
            <a:ext cx="1872000" cy="3612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VENDREDI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595229"/>
            <a:ext cx="1875600" cy="473250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06000" cy="1169377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>
              <a:defRPr sz="3800">
                <a:latin typeface="The Bold Font" pitchFamily="2" charset="0"/>
              </a:defRPr>
            </a:lvl1pPr>
          </a:lstStyle>
          <a:p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131C7734-C017-EB7F-C80B-89692D698D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106683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mercre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3495590" y="1987427"/>
            <a:ext cx="2741193" cy="217264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8294" y="1968086"/>
            <a:ext cx="2719474" cy="2133218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3920" y="1621776"/>
            <a:ext cx="2740239" cy="3449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83125" y="1609842"/>
            <a:ext cx="2762913" cy="3449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84376" y="1597908"/>
            <a:ext cx="2724568" cy="3449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83877" y="1965054"/>
            <a:ext cx="2725067" cy="217264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6F913375-B269-7721-805A-99539EBD51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21470" y="4271942"/>
            <a:ext cx="2715313" cy="3449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ED7C91A-4F6C-879B-441A-E282E4DE8D1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8294" y="4286504"/>
            <a:ext cx="2740239" cy="3449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7" name="Espace réservé du texte 36">
            <a:extLst>
              <a:ext uri="{FF2B5EF4-FFF2-40B4-BE49-F238E27FC236}">
                <a16:creationId xmlns:a16="http://schemas.microsoft.com/office/drawing/2014/main" id="{8381C539-0609-CE90-2157-E4250A2F92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17309" y="4613364"/>
            <a:ext cx="2719474" cy="217264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8" name="Espace réservé du texte 36">
            <a:extLst>
              <a:ext uri="{FF2B5EF4-FFF2-40B4-BE49-F238E27FC236}">
                <a16:creationId xmlns:a16="http://schemas.microsoft.com/office/drawing/2014/main" id="{9843B048-2D6A-81DC-4504-5427CB9080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05757" y="4631714"/>
            <a:ext cx="2719474" cy="217264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AE06ED0D-B7C6-DA7B-3E00-95FC27B6A2B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83877" y="4286504"/>
            <a:ext cx="2762913" cy="3449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4" name="Espace réservé du texte 36">
            <a:extLst>
              <a:ext uri="{FF2B5EF4-FFF2-40B4-BE49-F238E27FC236}">
                <a16:creationId xmlns:a16="http://schemas.microsoft.com/office/drawing/2014/main" id="{1936850A-5268-2A9B-431C-EFEFE97684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94359" y="4631714"/>
            <a:ext cx="2719474" cy="217264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384255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1">
            <a:extLst>
              <a:ext uri="{FF2B5EF4-FFF2-40B4-BE49-F238E27FC236}">
                <a16:creationId xmlns:a16="http://schemas.microsoft.com/office/drawing/2014/main" id="{3965DC96-A3C1-78A0-9F26-97E2BEA9DF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8831" y="1947749"/>
            <a:ext cx="1507136" cy="473062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5" name="Espace réservé du texte 21">
            <a:extLst>
              <a:ext uri="{FF2B5EF4-FFF2-40B4-BE49-F238E27FC236}">
                <a16:creationId xmlns:a16="http://schemas.microsoft.com/office/drawing/2014/main" id="{42190C30-A69C-DAFE-7694-0402E88219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41365" y="1947749"/>
            <a:ext cx="1511299" cy="473062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6" name="Espace réservé du texte 21">
            <a:extLst>
              <a:ext uri="{FF2B5EF4-FFF2-40B4-BE49-F238E27FC236}">
                <a16:creationId xmlns:a16="http://schemas.microsoft.com/office/drawing/2014/main" id="{6FE4B6B5-F507-25E3-3F77-B170BE2AFF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44848" y="1957533"/>
            <a:ext cx="1523698" cy="473250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7" name="Espace réservé du texte 21">
            <a:extLst>
              <a:ext uri="{FF2B5EF4-FFF2-40B4-BE49-F238E27FC236}">
                <a16:creationId xmlns:a16="http://schemas.microsoft.com/office/drawing/2014/main" id="{36CEA22E-5FE2-BE9F-5DDB-4FACE42475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05398" y="1957533"/>
            <a:ext cx="1507784" cy="473250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F0D0B88B-F96A-4841-037F-88F3094FC4E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60731" y="1957170"/>
            <a:ext cx="1523698" cy="473250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9" name="Espace réservé du texte 21">
            <a:extLst>
              <a:ext uri="{FF2B5EF4-FFF2-40B4-BE49-F238E27FC236}">
                <a16:creationId xmlns:a16="http://schemas.microsoft.com/office/drawing/2014/main" id="{4D8EC903-FB52-21EC-F580-A772C94D42A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1965" y="1957170"/>
            <a:ext cx="1507784" cy="473250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81F9DA-54D6-5A61-A659-FF618E42F1A9}"/>
              </a:ext>
            </a:extLst>
          </p:cNvPr>
          <p:cNvSpPr/>
          <p:nvPr userDrawn="1"/>
        </p:nvSpPr>
        <p:spPr>
          <a:xfrm>
            <a:off x="181965" y="1661120"/>
            <a:ext cx="1507784" cy="2062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 pitchFamily="2" charset="0"/>
                <a:ea typeface="+mn-ea"/>
                <a:cs typeface="+mn-cs"/>
              </a:rPr>
              <a:t>LUNDI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11541E-C297-CFE2-9130-BA8D3BC27F82}"/>
              </a:ext>
            </a:extLst>
          </p:cNvPr>
          <p:cNvSpPr/>
          <p:nvPr userDrawn="1"/>
        </p:nvSpPr>
        <p:spPr>
          <a:xfrm>
            <a:off x="1805398" y="1661120"/>
            <a:ext cx="1516130" cy="2062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 pitchFamily="2" charset="0"/>
                <a:ea typeface="+mn-ea"/>
                <a:cs typeface="+mn-cs"/>
              </a:rPr>
              <a:t>MARDI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111C6C-CA49-F54C-8019-750F50C2C335}"/>
              </a:ext>
            </a:extLst>
          </p:cNvPr>
          <p:cNvSpPr/>
          <p:nvPr userDrawn="1"/>
        </p:nvSpPr>
        <p:spPr>
          <a:xfrm>
            <a:off x="3402098" y="1661120"/>
            <a:ext cx="1550629" cy="2062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 pitchFamily="2" charset="0"/>
                <a:ea typeface="+mn-ea"/>
                <a:cs typeface="+mn-cs"/>
              </a:rPr>
              <a:t>MERCREDI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7FEF82-788F-B8A7-4964-8CB66C83BEF7}"/>
              </a:ext>
            </a:extLst>
          </p:cNvPr>
          <p:cNvSpPr/>
          <p:nvPr userDrawn="1"/>
        </p:nvSpPr>
        <p:spPr>
          <a:xfrm>
            <a:off x="5026720" y="1661121"/>
            <a:ext cx="1511299" cy="2062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 pitchFamily="2" charset="0"/>
                <a:ea typeface="+mn-ea"/>
                <a:cs typeface="+mn-cs"/>
              </a:rPr>
              <a:t>JEUDI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8E9DA2-258C-C399-7D2F-77669DA82722}"/>
              </a:ext>
            </a:extLst>
          </p:cNvPr>
          <p:cNvSpPr/>
          <p:nvPr userDrawn="1"/>
        </p:nvSpPr>
        <p:spPr>
          <a:xfrm>
            <a:off x="6651341" y="1661120"/>
            <a:ext cx="1529492" cy="2062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 pitchFamily="2" charset="0"/>
                <a:ea typeface="+mn-ea"/>
                <a:cs typeface="+mn-cs"/>
              </a:rPr>
              <a:t>VENDREDI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81D0A0-26B6-0F80-1956-AD049F2A7F1C}"/>
              </a:ext>
            </a:extLst>
          </p:cNvPr>
          <p:cNvSpPr/>
          <p:nvPr userDrawn="1"/>
        </p:nvSpPr>
        <p:spPr>
          <a:xfrm>
            <a:off x="8255188" y="1661120"/>
            <a:ext cx="1529491" cy="2062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 pitchFamily="2" charset="0"/>
                <a:ea typeface="+mn-ea"/>
                <a:cs typeface="+mn-cs"/>
              </a:rPr>
              <a:t>SAMEDI </a:t>
            </a:r>
          </a:p>
        </p:txBody>
      </p:sp>
      <p:sp>
        <p:nvSpPr>
          <p:cNvPr id="2" name="Titre 17">
            <a:extLst>
              <a:ext uri="{FF2B5EF4-FFF2-40B4-BE49-F238E27FC236}">
                <a16:creationId xmlns:a16="http://schemas.microsoft.com/office/drawing/2014/main" id="{45ADB080-ABAB-5C7C-9EFC-62A6D9505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C7AC1143-0BD2-4176-0991-A4FC1FA029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</p:spTree>
    <p:extLst>
      <p:ext uri="{BB962C8B-B14F-4D97-AF65-F5344CB8AC3E}">
        <p14:creationId xmlns:p14="http://schemas.microsoft.com/office/powerpoint/2010/main" val="140680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7A590F5-2434-9E21-469D-549B5FF0EF8C}"/>
              </a:ext>
            </a:extLst>
          </p:cNvPr>
          <p:cNvSpPr txBox="1">
            <a:spLocks/>
          </p:cNvSpPr>
          <p:nvPr userDrawn="1"/>
        </p:nvSpPr>
        <p:spPr>
          <a:xfrm>
            <a:off x="0" y="-1"/>
            <a:ext cx="9906000" cy="11693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 cap="all" spc="100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endParaRPr lang="fr-FR" dirty="0"/>
          </a:p>
        </p:txBody>
      </p:sp>
      <p:pic>
        <p:nvPicPr>
          <p:cNvPr id="3" name="Image 2" descr="Une image contenant fleur, art, illustration&#10;&#10;Le contenu généré par l’IA peut être incorrect.">
            <a:extLst>
              <a:ext uri="{FF2B5EF4-FFF2-40B4-BE49-F238E27FC236}">
                <a16:creationId xmlns:a16="http://schemas.microsoft.com/office/drawing/2014/main" id="{406E226F-B7F6-F86C-82BF-CE1B0C3A8A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376"/>
            <a:ext cx="9906000" cy="5688624"/>
          </a:xfrm>
          <a:prstGeom prst="rect">
            <a:avLst/>
          </a:prstGeom>
        </p:spPr>
      </p:pic>
      <p:pic>
        <p:nvPicPr>
          <p:cNvPr id="4" name="Image 3" descr="Une image contenant chat, clipart, dessin humoristique, illustration&#10;&#10;Le contenu généré par l’IA peut être incorrect.">
            <a:extLst>
              <a:ext uri="{FF2B5EF4-FFF2-40B4-BE49-F238E27FC236}">
                <a16:creationId xmlns:a16="http://schemas.microsoft.com/office/drawing/2014/main" id="{E986DDB0-0DAE-D060-BFB1-7C44448C89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012" y="53871"/>
            <a:ext cx="999946" cy="111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8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4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61F9264-B58E-04CD-C0DD-F4548DDFEBE6}"/>
              </a:ext>
            </a:extLst>
          </p:cNvPr>
          <p:cNvSpPr txBox="1">
            <a:spLocks/>
          </p:cNvSpPr>
          <p:nvPr userDrawn="1"/>
        </p:nvSpPr>
        <p:spPr>
          <a:xfrm>
            <a:off x="0" y="-1"/>
            <a:ext cx="9906000" cy="1169377"/>
          </a:xfrm>
          <a:prstGeom prst="rect">
            <a:avLst/>
          </a:prstGeom>
          <a:solidFill>
            <a:schemeClr val="accent6"/>
          </a:solidFill>
        </p:spPr>
        <p:txBody>
          <a:bodyPr wrap="square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 cap="all" spc="100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endParaRPr lang="fr-FR" dirty="0"/>
          </a:p>
        </p:txBody>
      </p:sp>
      <p:pic>
        <p:nvPicPr>
          <p:cNvPr id="3" name="Image 2" descr="Une image contenant fleur, art, illustration&#10;&#10;Le contenu généré par l’IA peut être incorrect.">
            <a:extLst>
              <a:ext uri="{FF2B5EF4-FFF2-40B4-BE49-F238E27FC236}">
                <a16:creationId xmlns:a16="http://schemas.microsoft.com/office/drawing/2014/main" id="{CA68E073-B76F-8B7F-A11D-7326DF6675D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376"/>
            <a:ext cx="9906000" cy="5688624"/>
          </a:xfrm>
          <a:prstGeom prst="rect">
            <a:avLst/>
          </a:prstGeom>
        </p:spPr>
      </p:pic>
      <p:pic>
        <p:nvPicPr>
          <p:cNvPr id="4" name="Image 3" descr="Une image contenant chat, clipart, dessin humoristique, illustration&#10;&#10;Le contenu généré par l’IA peut être incorrect.">
            <a:extLst>
              <a:ext uri="{FF2B5EF4-FFF2-40B4-BE49-F238E27FC236}">
                <a16:creationId xmlns:a16="http://schemas.microsoft.com/office/drawing/2014/main" id="{31C05143-F751-35ED-84A4-6F2D27C7E5A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044" y="53872"/>
            <a:ext cx="993913" cy="110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67" r:id="rId2"/>
    <p:sldLayoutId id="214748367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-71120" y="6307699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" name="Titre 17">
            <a:extLst>
              <a:ext uri="{FF2B5EF4-FFF2-40B4-BE49-F238E27FC236}">
                <a16:creationId xmlns:a16="http://schemas.microsoft.com/office/drawing/2014/main" id="{9125E323-94C1-71DD-4D98-A4A2688714F3}"/>
              </a:ext>
            </a:extLst>
          </p:cNvPr>
          <p:cNvSpPr txBox="1">
            <a:spLocks/>
          </p:cNvSpPr>
          <p:nvPr userDrawn="1"/>
        </p:nvSpPr>
        <p:spPr>
          <a:xfrm>
            <a:off x="-14942" y="-1"/>
            <a:ext cx="9920942" cy="983343"/>
          </a:xfrm>
          <a:prstGeom prst="rect">
            <a:avLst/>
          </a:prstGeom>
          <a:solidFill>
            <a:srgbClr val="9C85C0"/>
          </a:solidFill>
          <a:effectLst/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ea typeface="+mj-ea"/>
                <a:cs typeface="The Bold Font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922FDA7E-6B8E-99B3-BE28-B14B8D0812CA}"/>
              </a:ext>
            </a:extLst>
          </p:cNvPr>
          <p:cNvSpPr txBox="1">
            <a:spLocks/>
          </p:cNvSpPr>
          <p:nvPr userDrawn="1"/>
        </p:nvSpPr>
        <p:spPr>
          <a:xfrm>
            <a:off x="0" y="983342"/>
            <a:ext cx="9920942" cy="502558"/>
          </a:xfrm>
          <a:prstGeom prst="rect">
            <a:avLst/>
          </a:prstGeom>
          <a:solidFill>
            <a:srgbClr val="FACC82"/>
          </a:solidFill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4" name="Image 3" descr="Une image contenant fleur, art, illustration&#10;&#10;Le contenu généré par l’IA peut être incorrect.">
            <a:extLst>
              <a:ext uri="{FF2B5EF4-FFF2-40B4-BE49-F238E27FC236}">
                <a16:creationId xmlns:a16="http://schemas.microsoft.com/office/drawing/2014/main" id="{A20E1AEF-2399-FAA1-3AF0-2633E4CB54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900"/>
            <a:ext cx="9906000" cy="5372100"/>
          </a:xfrm>
          <a:prstGeom prst="rect">
            <a:avLst/>
          </a:prstGeom>
        </p:spPr>
      </p:pic>
      <p:pic>
        <p:nvPicPr>
          <p:cNvPr id="5" name="Image 4" descr="Une image contenant chat, clipart, dessin humoristique, illustration&#10;&#10;Le contenu généré par l’IA peut être incorrect.">
            <a:extLst>
              <a:ext uri="{FF2B5EF4-FFF2-40B4-BE49-F238E27FC236}">
                <a16:creationId xmlns:a16="http://schemas.microsoft.com/office/drawing/2014/main" id="{9E9CD774-F789-57E0-51F5-8A88DBC4C4D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604" y="61467"/>
            <a:ext cx="771276" cy="86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7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D633536-BF8D-74A8-4CFE-EDB67B6A41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fr-FR" sz="2000" b="1" dirty="0"/>
          </a:p>
          <a:p>
            <a:r>
              <a:rPr lang="fr-FR" sz="2000" b="1" dirty="0"/>
              <a:t>MATIN:</a:t>
            </a:r>
          </a:p>
          <a:p>
            <a:endParaRPr lang="fr-FR" sz="2000" b="1" dirty="0"/>
          </a:p>
          <a:p>
            <a:r>
              <a:rPr lang="fr-FR" dirty="0"/>
              <a:t>Création d’un blason collectif </a:t>
            </a:r>
          </a:p>
          <a:p>
            <a:endParaRPr lang="fr-FR" dirty="0"/>
          </a:p>
          <a:p>
            <a:r>
              <a:rPr lang="fr-FR" dirty="0"/>
              <a:t>Création d’insigne </a:t>
            </a:r>
          </a:p>
          <a:p>
            <a:endParaRPr lang="fr-FR" dirty="0"/>
          </a:p>
          <a:p>
            <a:r>
              <a:rPr lang="fr-FR" dirty="0"/>
              <a:t>Initiation football</a:t>
            </a:r>
          </a:p>
          <a:p>
            <a:endParaRPr lang="fr-FR" sz="2000" b="1" dirty="0"/>
          </a:p>
          <a:p>
            <a:r>
              <a:rPr lang="fr-FR" sz="2000" b="1" dirty="0"/>
              <a:t>APRES-MIDI: </a:t>
            </a:r>
          </a:p>
          <a:p>
            <a:endParaRPr lang="fr-FR" sz="2000" b="1" dirty="0"/>
          </a:p>
          <a:p>
            <a:r>
              <a:rPr lang="fr-FR" dirty="0"/>
              <a:t>Fresque Miyazaki</a:t>
            </a:r>
          </a:p>
          <a:p>
            <a:endParaRPr lang="fr-FR" dirty="0"/>
          </a:p>
          <a:p>
            <a:r>
              <a:rPr lang="fr-FR" dirty="0"/>
              <a:t>Jeu sportif </a:t>
            </a:r>
          </a:p>
          <a:p>
            <a:endParaRPr lang="fr-FR" dirty="0"/>
          </a:p>
          <a:p>
            <a:r>
              <a:rPr lang="fr-FR" dirty="0"/>
              <a:t>Relais 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0A3DC8-3F37-0D92-886C-9F930048A9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fr-FR" b="1" dirty="0"/>
          </a:p>
          <a:p>
            <a:r>
              <a:rPr lang="fr-FR" b="1" dirty="0"/>
              <a:t>MATIN:</a:t>
            </a:r>
          </a:p>
          <a:p>
            <a:endParaRPr lang="fr-FR" dirty="0"/>
          </a:p>
          <a:p>
            <a:r>
              <a:rPr lang="fr-FR" dirty="0"/>
              <a:t>Atelier danse </a:t>
            </a:r>
          </a:p>
          <a:p>
            <a:endParaRPr lang="fr-FR" dirty="0"/>
          </a:p>
          <a:p>
            <a:r>
              <a:rPr lang="fr-FR" dirty="0"/>
              <a:t>Fabrication mobile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APRES-MIDI: </a:t>
            </a:r>
          </a:p>
          <a:p>
            <a:endParaRPr lang="fr-FR" b="1" dirty="0"/>
          </a:p>
          <a:p>
            <a:r>
              <a:rPr lang="fr-FR" dirty="0"/>
              <a:t>Fabrication de bracelet japonais</a:t>
            </a:r>
          </a:p>
          <a:p>
            <a:endParaRPr lang="fr-FR" dirty="0"/>
          </a:p>
          <a:p>
            <a:r>
              <a:rPr lang="fr-FR" dirty="0"/>
              <a:t>Fabrication mobile </a:t>
            </a:r>
          </a:p>
          <a:p>
            <a:r>
              <a:rPr lang="fr-FR" dirty="0"/>
              <a:t>(Suite)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9C56E1-3A0D-5509-1587-41A5BEEEB3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/>
              <a:t>MATIN:</a:t>
            </a:r>
          </a:p>
          <a:p>
            <a:endParaRPr lang="fr-FR" b="1" dirty="0"/>
          </a:p>
          <a:p>
            <a:r>
              <a:rPr lang="fr-FR" dirty="0"/>
              <a:t>Atelier ludothèque </a:t>
            </a:r>
          </a:p>
          <a:p>
            <a:endParaRPr lang="fr-FR" dirty="0"/>
          </a:p>
          <a:p>
            <a:r>
              <a:rPr lang="fr-FR" i="1" u="sng" dirty="0"/>
              <a:t>Atelier sportif: </a:t>
            </a:r>
            <a:r>
              <a:rPr lang="fr-FR" dirty="0"/>
              <a:t>Sauve ta rivière </a:t>
            </a:r>
          </a:p>
          <a:p>
            <a:endParaRPr lang="fr-FR" dirty="0"/>
          </a:p>
          <a:p>
            <a:r>
              <a:rPr lang="fr-FR" dirty="0"/>
              <a:t>Ballon prisonnier </a:t>
            </a:r>
          </a:p>
          <a:p>
            <a:endParaRPr lang="fr-FR" b="1" dirty="0"/>
          </a:p>
          <a:p>
            <a:r>
              <a:rPr lang="fr-FR" b="1" dirty="0"/>
              <a:t>APRES-MIDI: </a:t>
            </a:r>
          </a:p>
          <a:p>
            <a:r>
              <a:rPr lang="fr-FR" dirty="0"/>
              <a:t>Fresque écologique</a:t>
            </a:r>
          </a:p>
          <a:p>
            <a:endParaRPr lang="fr-FR" dirty="0"/>
          </a:p>
          <a:p>
            <a:r>
              <a:rPr lang="fr-FR" u="sng" dirty="0"/>
              <a:t>Sortie au parc petit Leroy 16 pl.</a:t>
            </a:r>
          </a:p>
          <a:p>
            <a:endParaRPr lang="fr-FR" u="sng" dirty="0"/>
          </a:p>
          <a:p>
            <a:r>
              <a:rPr lang="fr-FR" dirty="0"/>
              <a:t>Thèque 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75FC89B-80A0-9E15-686E-B16534D43E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/>
              <a:t>MATIN:</a:t>
            </a:r>
          </a:p>
          <a:p>
            <a:endParaRPr lang="fr-FR" b="1" dirty="0"/>
          </a:p>
          <a:p>
            <a:r>
              <a:rPr lang="fr-FR" dirty="0"/>
              <a:t>Atelier culinaire japonais </a:t>
            </a:r>
          </a:p>
          <a:p>
            <a:endParaRPr lang="fr-FR" dirty="0"/>
          </a:p>
          <a:p>
            <a:r>
              <a:rPr lang="fr-FR" dirty="0"/>
              <a:t>Jeu collectif: Capture drapeau</a:t>
            </a:r>
          </a:p>
          <a:p>
            <a:endParaRPr lang="fr-FR" b="1" dirty="0"/>
          </a:p>
          <a:p>
            <a:r>
              <a:rPr lang="fr-FR" b="1" dirty="0"/>
              <a:t>APRES-MIDI: </a:t>
            </a:r>
          </a:p>
          <a:p>
            <a:endParaRPr lang="fr-FR" b="1" dirty="0"/>
          </a:p>
          <a:p>
            <a:r>
              <a:rPr lang="fr-FR" dirty="0"/>
              <a:t>Création d’un sakura à l’encre soufflé </a:t>
            </a:r>
          </a:p>
          <a:p>
            <a:endParaRPr lang="fr-FR" dirty="0"/>
          </a:p>
          <a:p>
            <a:r>
              <a:rPr lang="fr-FR" dirty="0"/>
              <a:t>Badminton</a:t>
            </a:r>
          </a:p>
          <a:p>
            <a:endParaRPr lang="fr-FR" dirty="0"/>
          </a:p>
          <a:p>
            <a:r>
              <a:rPr lang="fr-FR" dirty="0"/>
              <a:t>Atelier Origami </a:t>
            </a:r>
          </a:p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F4F4BB1-28CB-A7CD-B068-170DEB4E76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fr-FR" b="1" dirty="0"/>
          </a:p>
          <a:p>
            <a:r>
              <a:rPr lang="fr-FR" sz="2100" b="1" dirty="0"/>
              <a:t>MATIN:</a:t>
            </a:r>
          </a:p>
          <a:p>
            <a:endParaRPr lang="fr-FR" b="1" dirty="0"/>
          </a:p>
          <a:p>
            <a:r>
              <a:rPr lang="fr-FR" dirty="0"/>
              <a:t>Création de mon dragon </a:t>
            </a:r>
          </a:p>
          <a:p>
            <a:endParaRPr lang="fr-FR" dirty="0"/>
          </a:p>
          <a:p>
            <a:r>
              <a:rPr lang="fr-FR" dirty="0"/>
              <a:t>Création de masque animalier </a:t>
            </a:r>
          </a:p>
          <a:p>
            <a:endParaRPr lang="fr-FR" dirty="0"/>
          </a:p>
          <a:p>
            <a:r>
              <a:rPr lang="fr-FR" dirty="0"/>
              <a:t>Initiation basket</a:t>
            </a:r>
          </a:p>
          <a:p>
            <a:endParaRPr lang="fr-FR" dirty="0"/>
          </a:p>
          <a:p>
            <a:r>
              <a:rPr lang="fr-FR" sz="2100" b="1" dirty="0"/>
              <a:t>APRES-MIDI: </a:t>
            </a:r>
          </a:p>
          <a:p>
            <a:endParaRPr lang="fr-FR" b="1" dirty="0"/>
          </a:p>
          <a:p>
            <a:r>
              <a:rPr lang="fr-FR" dirty="0"/>
              <a:t>Fabrication de cadre japonais </a:t>
            </a:r>
          </a:p>
          <a:p>
            <a:endParaRPr lang="fr-FR" dirty="0"/>
          </a:p>
          <a:p>
            <a:r>
              <a:rPr lang="fr-FR" dirty="0"/>
              <a:t>Parcours des loups sacrées</a:t>
            </a:r>
          </a:p>
          <a:p>
            <a:endParaRPr lang="fr-FR" dirty="0"/>
          </a:p>
          <a:p>
            <a:r>
              <a:rPr lang="fr-FR" dirty="0"/>
              <a:t>Epervier </a:t>
            </a:r>
          </a:p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7777D31-6203-3757-0203-479B1E226B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/>
              <a:t>Direction: </a:t>
            </a:r>
            <a:r>
              <a:rPr lang="fr-FR" dirty="0"/>
              <a:t>DOS SANTOS Clara                                                                                           </a:t>
            </a:r>
            <a:r>
              <a:rPr lang="fr-FR" b="1" dirty="0"/>
              <a:t>Les animations pourront être modifiées en fonction des besoins/envies</a:t>
            </a:r>
            <a:endParaRPr lang="fr-FR" dirty="0"/>
          </a:p>
          <a:p>
            <a:r>
              <a:rPr lang="fr-FR" b="1" dirty="0"/>
              <a:t>Coordonnées: </a:t>
            </a:r>
            <a:r>
              <a:rPr lang="fr-FR" dirty="0"/>
              <a:t>06.60.57.08.42/ clara.dossantos@lhaylesroses.ifac.asso.fr</a:t>
            </a:r>
            <a:endParaRPr lang="fr-FR" b="1" dirty="0"/>
          </a:p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2FB78EB-DF0A-8B35-3968-19425832F68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 dirty="0"/>
          </a:p>
          <a:p>
            <a:endParaRPr lang="fr-FR"/>
          </a:p>
          <a:p>
            <a:r>
              <a:rPr lang="fr-FR"/>
              <a:t>Planning </a:t>
            </a:r>
            <a:r>
              <a:rPr lang="fr-FR" dirty="0"/>
              <a:t>Bessie Coleman élémentaire</a:t>
            </a:r>
          </a:p>
          <a:p>
            <a:r>
              <a:rPr lang="fr-FR" dirty="0"/>
              <a:t>Du 06/07 au 10/07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7871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A466D01-00FB-D8A6-1EF9-242910561B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1900" b="1" dirty="0"/>
              <a:t>MATIN:</a:t>
            </a:r>
          </a:p>
          <a:p>
            <a:endParaRPr lang="fr-FR" sz="1900" b="1" dirty="0"/>
          </a:p>
          <a:p>
            <a:r>
              <a:rPr lang="fr-FR" dirty="0"/>
              <a:t>Fabrication de masque japonais</a:t>
            </a:r>
          </a:p>
          <a:p>
            <a:endParaRPr lang="fr-FR" dirty="0"/>
          </a:p>
          <a:p>
            <a:r>
              <a:rPr lang="fr-FR" dirty="0"/>
              <a:t>Création de bracelet</a:t>
            </a:r>
          </a:p>
          <a:p>
            <a:r>
              <a:rPr lang="fr-FR" dirty="0"/>
              <a:t> </a:t>
            </a:r>
          </a:p>
          <a:p>
            <a:r>
              <a:rPr lang="fr-FR" dirty="0"/>
              <a:t>Fabrication de passeport </a:t>
            </a:r>
            <a:r>
              <a:rPr lang="fr-FR" dirty="0" err="1"/>
              <a:t>Ghibli</a:t>
            </a:r>
            <a:endParaRPr lang="fr-FR" dirty="0"/>
          </a:p>
          <a:p>
            <a:endParaRPr lang="fr-FR" b="1" dirty="0"/>
          </a:p>
          <a:p>
            <a:r>
              <a:rPr lang="fr-FR" sz="1900" b="1" dirty="0"/>
              <a:t>APRES-MIDI: </a:t>
            </a:r>
          </a:p>
          <a:p>
            <a:endParaRPr lang="fr-FR" b="1" dirty="0"/>
          </a:p>
          <a:p>
            <a:r>
              <a:rPr lang="fr-FR" b="1" u="sng" dirty="0"/>
              <a:t>Sortie au parc petit Leroy 16 pl.</a:t>
            </a:r>
          </a:p>
          <a:p>
            <a:endParaRPr lang="fr-FR" b="1" u="sng" dirty="0"/>
          </a:p>
          <a:p>
            <a:r>
              <a:rPr lang="fr-FR" i="1" u="sng" dirty="0"/>
              <a:t>Jeu sportif</a:t>
            </a:r>
            <a:r>
              <a:rPr lang="fr-FR" dirty="0"/>
              <a:t>: la bataille des clans </a:t>
            </a:r>
          </a:p>
          <a:p>
            <a:endParaRPr lang="fr-FR" dirty="0"/>
          </a:p>
          <a:p>
            <a:r>
              <a:rPr lang="fr-FR" dirty="0"/>
              <a:t>Sakura sur toile 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9B8B69-C427-AAD9-293F-570DB2D378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MATIN:</a:t>
            </a:r>
          </a:p>
          <a:p>
            <a:endParaRPr lang="fr-FR" b="1" dirty="0"/>
          </a:p>
          <a:p>
            <a:r>
              <a:rPr lang="fr-FR" sz="1700" dirty="0"/>
              <a:t>Fresque japonaise</a:t>
            </a:r>
          </a:p>
          <a:p>
            <a:endParaRPr lang="fr-FR" sz="1700" dirty="0"/>
          </a:p>
          <a:p>
            <a:r>
              <a:rPr lang="fr-FR" sz="1700" i="1" u="sng" dirty="0"/>
              <a:t>Atelier culturel: </a:t>
            </a:r>
            <a:r>
              <a:rPr lang="fr-FR" sz="1700" dirty="0"/>
              <a:t>Théâtre Miyazaki</a:t>
            </a:r>
          </a:p>
          <a:p>
            <a:endParaRPr lang="fr-FR" sz="1700" dirty="0"/>
          </a:p>
          <a:p>
            <a:r>
              <a:rPr lang="fr-FR" sz="1700" dirty="0"/>
              <a:t>Contes au </a:t>
            </a:r>
            <a:r>
              <a:rPr lang="fr-FR" sz="1700" dirty="0" err="1"/>
              <a:t>Kamishibaï</a:t>
            </a:r>
            <a:r>
              <a:rPr lang="fr-FR" sz="1700" dirty="0"/>
              <a:t> </a:t>
            </a:r>
          </a:p>
          <a:p>
            <a:endParaRPr lang="fr-FR" dirty="0"/>
          </a:p>
          <a:p>
            <a:r>
              <a:rPr lang="fr-FR" b="1" dirty="0"/>
              <a:t>APRES-MIDI:</a:t>
            </a:r>
          </a:p>
          <a:p>
            <a:endParaRPr lang="fr-FR" b="1" dirty="0"/>
          </a:p>
          <a:p>
            <a:r>
              <a:rPr lang="fr-FR" b="1" u="sng" dirty="0"/>
              <a:t>Sortie: Parc de Sceaux 16 pl. </a:t>
            </a:r>
          </a:p>
          <a:p>
            <a:endParaRPr lang="fr-FR" b="1" u="sng" dirty="0"/>
          </a:p>
          <a:p>
            <a:r>
              <a:rPr lang="fr-FR" sz="1700" dirty="0"/>
              <a:t>Village Miyazaki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03BA4CE-8A25-8A3F-F8E3-2D5A89F7C9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1900" b="1" dirty="0"/>
              <a:t>MATIN:</a:t>
            </a:r>
          </a:p>
          <a:p>
            <a:endParaRPr lang="fr-FR" b="1" dirty="0"/>
          </a:p>
          <a:p>
            <a:r>
              <a:rPr lang="fr-FR" dirty="0"/>
              <a:t>Fabrication d’éventail </a:t>
            </a:r>
          </a:p>
          <a:p>
            <a:endParaRPr lang="fr-FR" dirty="0"/>
          </a:p>
          <a:p>
            <a:r>
              <a:rPr lang="fr-FR" dirty="0"/>
              <a:t>Béret </a:t>
            </a:r>
          </a:p>
          <a:p>
            <a:endParaRPr lang="fr-FR" dirty="0"/>
          </a:p>
          <a:p>
            <a:r>
              <a:rPr lang="fr-FR" dirty="0"/>
              <a:t>Land art géant </a:t>
            </a:r>
          </a:p>
          <a:p>
            <a:endParaRPr lang="fr-FR" dirty="0"/>
          </a:p>
          <a:p>
            <a:r>
              <a:rPr lang="fr-FR" sz="1900" b="1" dirty="0"/>
              <a:t>APRES-MIDI:</a:t>
            </a:r>
            <a:r>
              <a:rPr lang="fr-FR" b="1" dirty="0"/>
              <a:t> </a:t>
            </a:r>
          </a:p>
          <a:p>
            <a:endParaRPr lang="fr-FR" b="1" dirty="0"/>
          </a:p>
          <a:p>
            <a:r>
              <a:rPr lang="fr-FR" dirty="0"/>
              <a:t>Création de mon personnage Miyazaki</a:t>
            </a:r>
          </a:p>
          <a:p>
            <a:endParaRPr lang="fr-FR" dirty="0"/>
          </a:p>
          <a:p>
            <a:r>
              <a:rPr lang="fr-FR" i="1" u="sng" dirty="0"/>
              <a:t>Fresque collective</a:t>
            </a:r>
            <a:r>
              <a:rPr lang="fr-FR" dirty="0"/>
              <a:t>: la forêt magique </a:t>
            </a:r>
          </a:p>
          <a:p>
            <a:endParaRPr lang="fr-FR" dirty="0"/>
          </a:p>
          <a:p>
            <a:r>
              <a:rPr lang="fr-FR" dirty="0"/>
              <a:t>Relai sportif Ponyo 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CF71148-B9BC-0A1F-E588-41D039EC0A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MATIN:</a:t>
            </a:r>
          </a:p>
          <a:p>
            <a:endParaRPr lang="fr-FR" b="1" dirty="0"/>
          </a:p>
          <a:p>
            <a:r>
              <a:rPr lang="fr-FR" sz="1700" dirty="0"/>
              <a:t>Blind test </a:t>
            </a:r>
          </a:p>
          <a:p>
            <a:endParaRPr lang="fr-FR" sz="1700" dirty="0"/>
          </a:p>
          <a:p>
            <a:r>
              <a:rPr lang="fr-FR" sz="1700" dirty="0"/>
              <a:t>Atelier culinaire japonais </a:t>
            </a:r>
          </a:p>
          <a:p>
            <a:endParaRPr lang="fr-FR" sz="1700" dirty="0"/>
          </a:p>
          <a:p>
            <a:r>
              <a:rPr lang="fr-FR" sz="1700" dirty="0"/>
              <a:t>Aquarelle paysage Totoro </a:t>
            </a:r>
          </a:p>
          <a:p>
            <a:endParaRPr lang="fr-FR" b="1" dirty="0"/>
          </a:p>
          <a:p>
            <a:r>
              <a:rPr lang="fr-FR" b="1" dirty="0"/>
              <a:t>APRES-MIDI: </a:t>
            </a:r>
          </a:p>
          <a:p>
            <a:endParaRPr lang="fr-FR" b="1" dirty="0"/>
          </a:p>
          <a:p>
            <a:endParaRPr lang="fr-FR" b="1" dirty="0"/>
          </a:p>
          <a:p>
            <a:r>
              <a:rPr lang="fr-FR" sz="2000" b="1" dirty="0"/>
              <a:t>GRAND JEU</a:t>
            </a:r>
          </a:p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B15C8BC-6A37-D795-ECB8-62304AA00E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r>
              <a:rPr lang="fr-FR" b="1" dirty="0"/>
              <a:t>FERIE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C373AA2-6E13-4821-CC4B-5D4AAE6AC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/>
              <a:t>Direction: </a:t>
            </a:r>
            <a:r>
              <a:rPr lang="fr-FR" dirty="0"/>
              <a:t>DOS SANTOS Clara                                                                                           </a:t>
            </a:r>
            <a:r>
              <a:rPr lang="fr-FR" b="1" dirty="0"/>
              <a:t>Les animations pourront être modifiées en fonction des besoins/envies</a:t>
            </a:r>
            <a:endParaRPr lang="fr-FR" dirty="0"/>
          </a:p>
          <a:p>
            <a:r>
              <a:rPr lang="fr-FR" b="1" dirty="0"/>
              <a:t>Coordonnées: </a:t>
            </a:r>
            <a:r>
              <a:rPr lang="fr-FR" dirty="0"/>
              <a:t>06.60.57.08.42/ clara.dossantos@lhaylesroses.ifac.asso.fr</a:t>
            </a:r>
            <a:endParaRPr lang="fr-FR" b="1" dirty="0"/>
          </a:p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E87CB3B-F2B6-D145-C010-A9054BEEE88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/>
              <a:t>Planning Bessie Coleman élémentaire</a:t>
            </a:r>
          </a:p>
          <a:p>
            <a:r>
              <a:rPr lang="fr-FR"/>
              <a:t>Du 13/07 au 17/07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3604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5A6E4F3-A916-FBF2-8BD4-1DC4D7F775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/>
              <a:t>MATIN:</a:t>
            </a:r>
          </a:p>
          <a:p>
            <a:endParaRPr lang="fr-FR" b="1" dirty="0"/>
          </a:p>
          <a:p>
            <a:r>
              <a:rPr lang="fr-FR" dirty="0"/>
              <a:t>Atelier ludothèque</a:t>
            </a:r>
          </a:p>
          <a:p>
            <a:endParaRPr lang="fr-FR" dirty="0"/>
          </a:p>
          <a:p>
            <a:r>
              <a:rPr lang="fr-FR" dirty="0"/>
              <a:t>Relais du château dans le ciel </a:t>
            </a:r>
          </a:p>
          <a:p>
            <a:endParaRPr lang="fr-FR" dirty="0"/>
          </a:p>
          <a:p>
            <a:r>
              <a:rPr lang="fr-FR" dirty="0"/>
              <a:t>Fabrication de cerfs-volants </a:t>
            </a:r>
          </a:p>
          <a:p>
            <a:r>
              <a:rPr lang="fr-FR" dirty="0"/>
              <a:t> </a:t>
            </a:r>
          </a:p>
          <a:p>
            <a:r>
              <a:rPr lang="fr-FR" b="1" dirty="0"/>
              <a:t>APRES-MIDI: </a:t>
            </a:r>
          </a:p>
          <a:p>
            <a:endParaRPr lang="fr-FR" b="1" dirty="0"/>
          </a:p>
          <a:p>
            <a:r>
              <a:rPr lang="fr-FR" dirty="0"/>
              <a:t>Béret </a:t>
            </a:r>
          </a:p>
          <a:p>
            <a:endParaRPr lang="fr-FR" dirty="0"/>
          </a:p>
          <a:p>
            <a:r>
              <a:rPr lang="fr-FR" dirty="0"/>
              <a:t>Aquarelle paysage Miyazaki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724410-C2D8-DE23-D690-B301D6E49C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u="sng" dirty="0"/>
              <a:t>Sortie journée: Parc Floral de Paris 16 pl.</a:t>
            </a:r>
          </a:p>
          <a:p>
            <a:endParaRPr lang="fr-FR" b="1" u="sng" dirty="0"/>
          </a:p>
          <a:p>
            <a:endParaRPr lang="fr-FR" b="1" dirty="0"/>
          </a:p>
          <a:p>
            <a:endParaRPr lang="fr-FR" b="1" dirty="0"/>
          </a:p>
          <a:p>
            <a:r>
              <a:rPr lang="fr-FR" b="1" dirty="0"/>
              <a:t>MATIN:</a:t>
            </a:r>
          </a:p>
          <a:p>
            <a:endParaRPr lang="fr-FR" b="1" dirty="0"/>
          </a:p>
          <a:p>
            <a:r>
              <a:rPr lang="fr-FR" dirty="0"/>
              <a:t>Relais des ombres</a:t>
            </a:r>
          </a:p>
          <a:p>
            <a:endParaRPr lang="fr-FR" dirty="0"/>
          </a:p>
          <a:p>
            <a:r>
              <a:rPr lang="fr-FR" dirty="0"/>
              <a:t>Ecriture de Haïkus</a:t>
            </a:r>
          </a:p>
          <a:p>
            <a:endParaRPr lang="fr-FR" dirty="0"/>
          </a:p>
          <a:p>
            <a:r>
              <a:rPr lang="fr-FR" b="1" dirty="0"/>
              <a:t>APRES-MIDI:</a:t>
            </a:r>
          </a:p>
          <a:p>
            <a:r>
              <a:rPr lang="fr-FR" b="1" dirty="0"/>
              <a:t> </a:t>
            </a:r>
          </a:p>
          <a:p>
            <a:r>
              <a:rPr lang="fr-FR" dirty="0"/>
              <a:t>Jeu du drapeau</a:t>
            </a:r>
          </a:p>
          <a:p>
            <a:r>
              <a:rPr lang="fr-FR" dirty="0"/>
              <a:t> </a:t>
            </a:r>
          </a:p>
          <a:p>
            <a:r>
              <a:rPr lang="fr-FR" dirty="0"/>
              <a:t>Kodama géant 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07A882-473A-4FF8-6B13-51218B6734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b="1" dirty="0"/>
              <a:t>MATIN:</a:t>
            </a:r>
          </a:p>
          <a:p>
            <a:r>
              <a:rPr lang="fr-FR" dirty="0"/>
              <a:t>Jeu de piste </a:t>
            </a:r>
          </a:p>
          <a:p>
            <a:endParaRPr lang="fr-FR" dirty="0"/>
          </a:p>
          <a:p>
            <a:r>
              <a:rPr lang="fr-FR" dirty="0"/>
              <a:t>Fabrication de bombe à graine </a:t>
            </a:r>
          </a:p>
          <a:p>
            <a:endParaRPr lang="fr-FR" b="1" dirty="0"/>
          </a:p>
          <a:p>
            <a:r>
              <a:rPr lang="fr-FR" dirty="0"/>
              <a:t>Parcours sportif</a:t>
            </a:r>
          </a:p>
          <a:p>
            <a:endParaRPr lang="fr-FR" b="1" dirty="0"/>
          </a:p>
          <a:p>
            <a:r>
              <a:rPr lang="fr-FR" b="1" dirty="0"/>
              <a:t>APRES-MIDI: </a:t>
            </a:r>
          </a:p>
          <a:p>
            <a:endParaRPr lang="fr-FR" b="1" dirty="0"/>
          </a:p>
          <a:p>
            <a:r>
              <a:rPr lang="fr-FR" dirty="0"/>
              <a:t>Création de</a:t>
            </a:r>
          </a:p>
          <a:p>
            <a:r>
              <a:rPr lang="fr-FR" dirty="0"/>
              <a:t> mangeoires oiseaux</a:t>
            </a:r>
          </a:p>
          <a:p>
            <a:endParaRPr lang="fr-FR" dirty="0"/>
          </a:p>
          <a:p>
            <a:r>
              <a:rPr lang="fr-FR" i="1" dirty="0"/>
              <a:t>Jeu sportif: </a:t>
            </a:r>
            <a:r>
              <a:rPr lang="fr-FR" dirty="0"/>
              <a:t>Epervier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FAB25C4-2561-1152-3B9F-2E760C8944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/>
              <a:t>MATIN:</a:t>
            </a:r>
          </a:p>
          <a:p>
            <a:endParaRPr lang="fr-FR" b="1" dirty="0"/>
          </a:p>
          <a:p>
            <a:r>
              <a:rPr lang="fr-FR" dirty="0"/>
              <a:t>Thèque</a:t>
            </a:r>
          </a:p>
          <a:p>
            <a:endParaRPr lang="fr-FR" dirty="0"/>
          </a:p>
          <a:p>
            <a:r>
              <a:rPr lang="fr-FR" dirty="0"/>
              <a:t>Création d’amulettes </a:t>
            </a:r>
          </a:p>
          <a:p>
            <a:endParaRPr lang="fr-FR" dirty="0"/>
          </a:p>
          <a:p>
            <a:r>
              <a:rPr lang="fr-FR" dirty="0"/>
              <a:t>Initiation football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APRES-MIDI: </a:t>
            </a:r>
          </a:p>
          <a:p>
            <a:endParaRPr lang="fr-FR" b="1" dirty="0"/>
          </a:p>
          <a:p>
            <a:r>
              <a:rPr lang="fr-FR" b="1" i="1" u="sng" dirty="0"/>
              <a:t>Activités au choix de l’enfant (via une boîte à idée mise ne place au début de la période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16A2998-0A13-86FA-36F7-4DC1109A6C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b="1" dirty="0"/>
              <a:t>MATIN:</a:t>
            </a:r>
          </a:p>
          <a:p>
            <a:endParaRPr lang="fr-FR" b="1" dirty="0"/>
          </a:p>
          <a:p>
            <a:r>
              <a:rPr lang="fr-FR" dirty="0"/>
              <a:t>Ballon prisonnier</a:t>
            </a:r>
          </a:p>
          <a:p>
            <a:endParaRPr lang="fr-FR" dirty="0"/>
          </a:p>
          <a:p>
            <a:r>
              <a:rPr lang="fr-FR" dirty="0"/>
              <a:t>Création de Totoro recyclé </a:t>
            </a:r>
          </a:p>
          <a:p>
            <a:endParaRPr lang="fr-FR" dirty="0"/>
          </a:p>
          <a:p>
            <a:r>
              <a:rPr lang="fr-FR" b="1" dirty="0"/>
              <a:t>APRES-MIDI: </a:t>
            </a:r>
          </a:p>
          <a:p>
            <a:endParaRPr lang="fr-FR" b="1" dirty="0"/>
          </a:p>
          <a:p>
            <a:r>
              <a:rPr lang="fr-FR" dirty="0"/>
              <a:t>Création d’un memory Miyazaki</a:t>
            </a:r>
          </a:p>
          <a:p>
            <a:endParaRPr lang="fr-FR" dirty="0"/>
          </a:p>
          <a:p>
            <a:r>
              <a:rPr lang="fr-FR" dirty="0"/>
              <a:t>Jeu sportif: Totoro te défie</a:t>
            </a:r>
          </a:p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F966B30-972E-F669-A40D-BC3BBA96AD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/>
              <a:t>Direction: </a:t>
            </a:r>
            <a:r>
              <a:rPr lang="fr-FR" dirty="0"/>
              <a:t>DOS SANTOS Clara                                                                                           </a:t>
            </a:r>
            <a:r>
              <a:rPr lang="fr-FR" b="1" dirty="0"/>
              <a:t>Les animations pourront être modifiées en fonction des besoins/envies</a:t>
            </a:r>
            <a:endParaRPr lang="fr-FR" dirty="0"/>
          </a:p>
          <a:p>
            <a:r>
              <a:rPr lang="fr-FR" b="1" dirty="0"/>
              <a:t>Coordonnées: </a:t>
            </a:r>
            <a:r>
              <a:rPr lang="fr-FR" dirty="0"/>
              <a:t>06.60.57.08.42/ clara.dossantos@lhaylesroses.ifac.asso.fr</a:t>
            </a:r>
            <a:endParaRPr lang="fr-FR" b="1" dirty="0"/>
          </a:p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4180F9D-770C-D110-0905-853D805A5C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Planning Bessie Coleman élémentaire</a:t>
            </a:r>
          </a:p>
          <a:p>
            <a:r>
              <a:rPr lang="fr-FR" dirty="0"/>
              <a:t>Du 20/07 au 24/07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4573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04F7829-AB9F-5369-DE04-2013245AC3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b="1" dirty="0"/>
              <a:t>MATIN:</a:t>
            </a:r>
          </a:p>
          <a:p>
            <a:endParaRPr lang="fr-FR" b="1" dirty="0"/>
          </a:p>
          <a:p>
            <a:r>
              <a:rPr lang="fr-FR" dirty="0"/>
              <a:t>Badminton</a:t>
            </a:r>
          </a:p>
          <a:p>
            <a:endParaRPr lang="fr-FR" dirty="0"/>
          </a:p>
          <a:p>
            <a:r>
              <a:rPr lang="fr-FR" dirty="0"/>
              <a:t>Fabrication de l’élixir de Ponyo </a:t>
            </a:r>
          </a:p>
          <a:p>
            <a:endParaRPr lang="fr-FR" dirty="0"/>
          </a:p>
          <a:p>
            <a:r>
              <a:rPr lang="fr-FR" dirty="0"/>
              <a:t>Création de masques d’esprit japonais </a:t>
            </a:r>
          </a:p>
          <a:p>
            <a:endParaRPr lang="fr-FR" dirty="0"/>
          </a:p>
          <a:p>
            <a:r>
              <a:rPr lang="fr-FR" b="1" dirty="0"/>
              <a:t>APRES-MIDI: </a:t>
            </a:r>
          </a:p>
          <a:p>
            <a:endParaRPr lang="fr-FR" b="1" dirty="0"/>
          </a:p>
          <a:p>
            <a:r>
              <a:rPr lang="fr-FR" i="1" u="sng" dirty="0"/>
              <a:t>Atelier culinaire: </a:t>
            </a:r>
            <a:r>
              <a:rPr lang="fr-FR" dirty="0"/>
              <a:t>Rouleaux de printemps </a:t>
            </a:r>
          </a:p>
          <a:p>
            <a:endParaRPr lang="fr-FR" dirty="0"/>
          </a:p>
          <a:p>
            <a:r>
              <a:rPr lang="fr-FR" dirty="0"/>
              <a:t>Initiation basketball</a:t>
            </a:r>
          </a:p>
          <a:p>
            <a:endParaRPr lang="fr-FR" dirty="0"/>
          </a:p>
          <a:p>
            <a:r>
              <a:rPr lang="fr-FR" i="1" u="sng" dirty="0"/>
              <a:t>Atelier culturel</a:t>
            </a:r>
            <a:r>
              <a:rPr lang="fr-FR" dirty="0"/>
              <a:t>: Création de conte 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09EC83-C8CA-E8F8-A3FB-DE3E7E49B8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/>
              <a:t>MATIN:</a:t>
            </a:r>
          </a:p>
          <a:p>
            <a:endParaRPr lang="fr-FR" b="1" dirty="0"/>
          </a:p>
          <a:p>
            <a:r>
              <a:rPr lang="fr-FR" dirty="0"/>
              <a:t>Création de lanternes japonaises </a:t>
            </a:r>
          </a:p>
          <a:p>
            <a:endParaRPr lang="fr-FR" dirty="0"/>
          </a:p>
          <a:p>
            <a:r>
              <a:rPr lang="fr-FR" dirty="0"/>
              <a:t>Parcours aquatique</a:t>
            </a:r>
          </a:p>
          <a:p>
            <a:r>
              <a:rPr lang="fr-FR" dirty="0"/>
              <a:t> </a:t>
            </a:r>
          </a:p>
          <a:p>
            <a:r>
              <a:rPr lang="fr-FR" b="1" dirty="0"/>
              <a:t>APRES-MIDI: </a:t>
            </a:r>
          </a:p>
          <a:p>
            <a:endParaRPr lang="fr-FR" b="1" dirty="0"/>
          </a:p>
          <a:p>
            <a:r>
              <a:rPr lang="fr-FR" i="1" u="sng" dirty="0"/>
              <a:t>Atelier jardinage: </a:t>
            </a:r>
            <a:r>
              <a:rPr lang="fr-FR" dirty="0"/>
              <a:t>Herbes aromatiques </a:t>
            </a:r>
          </a:p>
          <a:p>
            <a:endParaRPr lang="fr-FR" dirty="0"/>
          </a:p>
          <a:p>
            <a:r>
              <a:rPr lang="fr-FR" dirty="0"/>
              <a:t>Création de poissons fantastique 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37B778-DF46-039E-EDD1-048A786E9D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b="1" dirty="0"/>
              <a:t>MATIN:</a:t>
            </a:r>
          </a:p>
          <a:p>
            <a:endParaRPr lang="fr-FR" b="1" dirty="0"/>
          </a:p>
          <a:p>
            <a:r>
              <a:rPr lang="fr-FR" dirty="0"/>
              <a:t>Création de diplôme d’explorateur </a:t>
            </a:r>
          </a:p>
          <a:p>
            <a:endParaRPr lang="fr-FR" dirty="0"/>
          </a:p>
          <a:p>
            <a:r>
              <a:rPr lang="fr-FR" dirty="0"/>
              <a:t>Initiation football</a:t>
            </a:r>
          </a:p>
          <a:p>
            <a:endParaRPr lang="fr-FR" dirty="0"/>
          </a:p>
          <a:p>
            <a:r>
              <a:rPr lang="fr-FR" dirty="0"/>
              <a:t>Défis des </a:t>
            </a:r>
            <a:r>
              <a:rPr lang="fr-FR" dirty="0" err="1"/>
              <a:t>Yokaï</a:t>
            </a:r>
            <a:endParaRPr lang="fr-FR" dirty="0"/>
          </a:p>
          <a:p>
            <a:endParaRPr lang="fr-FR" dirty="0"/>
          </a:p>
          <a:p>
            <a:r>
              <a:rPr lang="fr-FR" b="1" dirty="0"/>
              <a:t>APRES-MIDI: </a:t>
            </a:r>
          </a:p>
          <a:p>
            <a:endParaRPr lang="fr-FR" b="1" dirty="0"/>
          </a:p>
          <a:p>
            <a:r>
              <a:rPr lang="fr-FR" dirty="0"/>
              <a:t>Fabrication de carillons japonais </a:t>
            </a:r>
          </a:p>
          <a:p>
            <a:endParaRPr lang="fr-FR" dirty="0"/>
          </a:p>
          <a:p>
            <a:r>
              <a:rPr lang="fr-FR" dirty="0"/>
              <a:t>Ballon prisonnier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2C3EF2D-28D4-F91E-D803-CA805D9C63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b="1" dirty="0"/>
              <a:t>MATIN:</a:t>
            </a:r>
          </a:p>
          <a:p>
            <a:endParaRPr lang="fr-FR" b="1" dirty="0"/>
          </a:p>
          <a:p>
            <a:r>
              <a:rPr lang="fr-FR" dirty="0"/>
              <a:t>Défis sportifs</a:t>
            </a:r>
          </a:p>
          <a:p>
            <a:r>
              <a:rPr lang="fr-FR" dirty="0"/>
              <a:t> Miyazaki</a:t>
            </a:r>
          </a:p>
          <a:p>
            <a:endParaRPr lang="fr-FR" dirty="0"/>
          </a:p>
          <a:p>
            <a:r>
              <a:rPr lang="fr-FR" dirty="0"/>
              <a:t>Kodama géant </a:t>
            </a:r>
          </a:p>
          <a:p>
            <a:endParaRPr lang="fr-FR" dirty="0"/>
          </a:p>
          <a:p>
            <a:r>
              <a:rPr lang="fr-FR" dirty="0"/>
              <a:t>Atelier poterie </a:t>
            </a:r>
          </a:p>
          <a:p>
            <a:endParaRPr lang="fr-FR" dirty="0"/>
          </a:p>
          <a:p>
            <a:r>
              <a:rPr lang="fr-FR" b="1" dirty="0"/>
              <a:t>APRES-MIDI:</a:t>
            </a:r>
          </a:p>
          <a:p>
            <a:r>
              <a:rPr lang="fr-FR" b="1" dirty="0"/>
              <a:t> </a:t>
            </a:r>
          </a:p>
          <a:p>
            <a:r>
              <a:rPr lang="fr-FR" dirty="0"/>
              <a:t>Chat-bus géant</a:t>
            </a:r>
          </a:p>
          <a:p>
            <a:endParaRPr lang="fr-FR" dirty="0"/>
          </a:p>
          <a:p>
            <a:r>
              <a:rPr lang="fr-FR" dirty="0"/>
              <a:t>Jeu des ombres </a:t>
            </a:r>
          </a:p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094A8A4-B87D-8D8E-D125-07D30C3A3C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/>
              <a:t>MATIN:</a:t>
            </a:r>
          </a:p>
          <a:p>
            <a:endParaRPr lang="fr-FR" b="1" dirty="0"/>
          </a:p>
          <a:p>
            <a:r>
              <a:rPr lang="fr-FR" dirty="0"/>
              <a:t>Fabrication d’éventails colorés</a:t>
            </a:r>
          </a:p>
          <a:p>
            <a:endParaRPr lang="fr-FR" dirty="0"/>
          </a:p>
          <a:p>
            <a:r>
              <a:rPr lang="fr-FR" dirty="0"/>
              <a:t>Balle assise </a:t>
            </a:r>
          </a:p>
          <a:p>
            <a:endParaRPr lang="fr-FR" dirty="0"/>
          </a:p>
          <a:p>
            <a:r>
              <a:rPr lang="fr-FR" dirty="0"/>
              <a:t>Jeux d’eaux coopératifs</a:t>
            </a:r>
          </a:p>
          <a:p>
            <a:endParaRPr lang="fr-FR" dirty="0"/>
          </a:p>
          <a:p>
            <a:r>
              <a:rPr lang="fr-FR" b="1" dirty="0"/>
              <a:t>APRES-MIDI: </a:t>
            </a:r>
          </a:p>
          <a:p>
            <a:endParaRPr lang="fr-FR" b="1" dirty="0"/>
          </a:p>
          <a:p>
            <a:r>
              <a:rPr lang="fr-FR" dirty="0"/>
              <a:t>Jeux musicaux</a:t>
            </a:r>
          </a:p>
          <a:p>
            <a:endParaRPr lang="fr-FR" dirty="0"/>
          </a:p>
          <a:p>
            <a:r>
              <a:rPr lang="fr-FR" dirty="0"/>
              <a:t>Origami japonais</a:t>
            </a:r>
          </a:p>
          <a:p>
            <a:endParaRPr lang="fr-FR" dirty="0"/>
          </a:p>
          <a:p>
            <a:r>
              <a:rPr lang="fr-FR" dirty="0"/>
              <a:t>Balle assise </a:t>
            </a:r>
          </a:p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2365C03-969D-D958-EA85-0BC79A13CC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/>
              <a:t>Direction: </a:t>
            </a:r>
            <a:r>
              <a:rPr lang="fr-FR" dirty="0"/>
              <a:t>DOS SANTOS Clara                                                                                           </a:t>
            </a:r>
            <a:r>
              <a:rPr lang="fr-FR" b="1" dirty="0"/>
              <a:t>Les animations pourront être modifiées en fonction des besoins/envies</a:t>
            </a:r>
            <a:endParaRPr lang="fr-FR" dirty="0"/>
          </a:p>
          <a:p>
            <a:r>
              <a:rPr lang="fr-FR" b="1" dirty="0"/>
              <a:t>Coordonnées: </a:t>
            </a:r>
            <a:r>
              <a:rPr lang="fr-FR" dirty="0"/>
              <a:t>06.60.57.08.42/ clara.dossantos@lhaylesroses.ifac.asso.fr</a:t>
            </a:r>
            <a:endParaRPr lang="fr-FR" b="1" dirty="0"/>
          </a:p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4E79240-EDEC-D445-5829-919BE236F2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Planning Bessie Coleman élémentaire</a:t>
            </a:r>
          </a:p>
          <a:p>
            <a:r>
              <a:rPr lang="fr-FR" dirty="0"/>
              <a:t>Du 27/07 au 31/07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1333057"/>
      </p:ext>
    </p:extLst>
  </p:cSld>
  <p:clrMapOvr>
    <a:masterClrMapping/>
  </p:clrMapOvr>
</p:sld>
</file>

<file path=ppt/theme/theme1.xml><?xml version="1.0" encoding="utf-8"?>
<a:theme xmlns:a="http://schemas.openxmlformats.org/drawingml/2006/main" name="Programmes hebdo - 4 jours ">
  <a:themeElements>
    <a:clrScheme name="Rouge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2.xml><?xml version="1.0" encoding="utf-8"?>
<a:theme xmlns:a="http://schemas.openxmlformats.org/drawingml/2006/main" name="Programmes Hebdo_5 jours">
  <a:themeElements>
    <a:clrScheme name="Rouge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3.xml><?xml version="1.0" encoding="utf-8"?>
<a:theme xmlns:a="http://schemas.openxmlformats.org/drawingml/2006/main" name="mercredis_ 6 jours">
  <a:themeElements>
    <a:clrScheme name="Rouge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5 Mercredis " id="{4C3D483A-7685-4E82-AE01-CBE616BBEE28}" vid="{9C85DCB4-EE51-4E69-BD7E-F48DF301C72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4F64722207D04AA29AD03F1E19D931" ma:contentTypeVersion="14" ma:contentTypeDescription="Crée un document." ma:contentTypeScope="" ma:versionID="1488447efb9855810bce56cd748ab552">
  <xsd:schema xmlns:xsd="http://www.w3.org/2001/XMLSchema" xmlns:xs="http://www.w3.org/2001/XMLSchema" xmlns:p="http://schemas.microsoft.com/office/2006/metadata/properties" xmlns:ns2="2937b951-5ff5-4d04-8321-5676ac338634" xmlns:ns3="c290801a-bd16-4f49-9537-8fabfcf80cd0" targetNamespace="http://schemas.microsoft.com/office/2006/metadata/properties" ma:root="true" ma:fieldsID="1fcb88cd506a853acb3cccaa964c7fb7" ns2:_="" ns3:_="">
    <xsd:import namespace="2937b951-5ff5-4d04-8321-5676ac338634"/>
    <xsd:import namespace="c290801a-bd16-4f49-9537-8fabfcf80cd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SearchProperties" minOccurs="0"/>
                <xsd:element ref="ns3:MediaServiceObjectDetectorVersion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37b951-5ff5-4d04-8321-5676ac33863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66776040-c6c9-4db6-a17f-0ff74fd2abd6}" ma:internalName="TaxCatchAll" ma:showField="CatchAllData" ma:web="2937b951-5ff5-4d04-8321-5676ac3386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0801a-bd16-4f49-9537-8fabfcf80c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fbfdff8c-86ec-4aec-9071-316ec7f71b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290801a-bd16-4f49-9537-8fabfcf80cd0">
      <Terms xmlns="http://schemas.microsoft.com/office/infopath/2007/PartnerControls"/>
    </lcf76f155ced4ddcb4097134ff3c332f>
    <TaxCatchAll xmlns="2937b951-5ff5-4d04-8321-5676ac338634" xsi:nil="true"/>
    <SharedWithUsers xmlns="2937b951-5ff5-4d04-8321-5676ac338634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B47B4C4-7C9C-4124-AF74-11A52B15FD52}"/>
</file>

<file path=customXml/itemProps2.xml><?xml version="1.0" encoding="utf-8"?>
<ds:datastoreItem xmlns:ds="http://schemas.openxmlformats.org/officeDocument/2006/customXml" ds:itemID="{A2C39DF6-8C2E-4F5C-850A-E425DB2FF5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7238A3-625A-4CCA-9E1B-72C2C8A3BD3B}">
  <ds:schemaRefs>
    <ds:schemaRef ds:uri="http://schemas.microsoft.com/office/2006/metadata/properties"/>
    <ds:schemaRef ds:uri="http://schemas.microsoft.com/office/infopath/2007/PartnerControls"/>
    <ds:schemaRef ds:uri="1e4059f2-edff-4c2d-9c15-a8cb57c97013"/>
    <ds:schemaRef ds:uri="378404b2-64e6-4123-9b2c-7582e6e89a83"/>
    <ds:schemaRef ds:uri="0638c444-154b-4fa2-b0a3-84c6f762397d"/>
    <ds:schemaRef ds:uri="a5e39456-a86f-482b-ba08-19ef4299636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Programme%205%20Mercredis%20</Template>
  <TotalTime>115</TotalTime>
  <Words>578</Words>
  <Application>Microsoft Office PowerPoint</Application>
  <PresentationFormat>Format A4 (210 x 297 mm)</PresentationFormat>
  <Paragraphs>290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Roboto</vt:lpstr>
      <vt:lpstr>The Bold Font</vt:lpstr>
      <vt:lpstr>Programmes hebdo - 4 jours </vt:lpstr>
      <vt:lpstr>Programmes Hebdo_5 jours</vt:lpstr>
      <vt:lpstr>mercredis_ 6 jours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Méghann FOUERE</dc:creator>
  <cp:lastModifiedBy>Jules BAROUX</cp:lastModifiedBy>
  <cp:revision>67</cp:revision>
  <cp:lastPrinted>2016-05-02T07:19:59Z</cp:lastPrinted>
  <dcterms:created xsi:type="dcterms:W3CDTF">2017-10-10T15:02:29Z</dcterms:created>
  <dcterms:modified xsi:type="dcterms:W3CDTF">2026-07-03T14:30:45Z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0x010100304F64722207D04AA29AD03F1E19D931</vt:lpwstr>
  </property>
  <property fmtid="{D5CDD505-2E9C-101B-9397-08002B2CF9AE}" pid="3" name="Order">
    <vt:r8>536000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  <property fmtid="{D5CDD505-2E9C-101B-9397-08002B2CF9AE}" pid="11" name="_dlc_DocIdItemGuid">
    <vt:lpwstr>7c26916e-2586-49e7-92dd-39917b4e05a1</vt:lpwstr>
  </property>
  <property fmtid="{D5CDD505-2E9C-101B-9397-08002B2CF9AE}" pid="12" name="_dlc_DocId">
    <vt:lpwstr>NAQQPS5QCNE6-1511558237-395656</vt:lpwstr>
  </property>
  <property fmtid="{D5CDD505-2E9C-101B-9397-08002B2CF9AE}" pid="13" name="_dlc_DocIdUrl">
    <vt:lpwstr>https://ifacasnieres.sharepoint.com/sites/Siege-Communication/_layouts/15/DocIdRedir.aspx?ID=NAQQPS5QCNE6-1511558237-395656, NAQQPS5QCNE6-1511558237-395656</vt:lpwstr>
  </property>
</Properties>
</file>