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8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24" r:id="rId5"/>
    <p:sldMasterId id="2147483715" r:id="rId6"/>
    <p:sldMasterId id="2147483660" r:id="rId7"/>
    <p:sldMasterId id="2147483759" r:id="rId8"/>
    <p:sldMasterId id="2147483668" r:id="rId9"/>
    <p:sldMasterId id="2147483789" r:id="rId10"/>
    <p:sldMasterId id="2147483781" r:id="rId11"/>
    <p:sldMasterId id="2147483797" r:id="rId12"/>
  </p:sldMasterIdLst>
  <p:handoutMasterIdLst>
    <p:handoutMasterId r:id="rId15"/>
  </p:handoutMasterIdLst>
  <p:sldIdLst>
    <p:sldId id="276" r:id="rId13"/>
    <p:sldId id="277" r:id="rId14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98D1C8"/>
    <a:srgbClr val="FFFFFE"/>
    <a:srgbClr val="D89F3F"/>
    <a:srgbClr val="000000"/>
    <a:srgbClr val="4F7EBC"/>
    <a:srgbClr val="77D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0515A1-5DED-9003-7CD4-345630DCBA02}" v="833" dt="2026-03-31T09:46:10.6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slideMasters/slideMaster5.xml" Id="rId8" /><Relationship Type="http://schemas.openxmlformats.org/officeDocument/2006/relationships/slide" Target="slides/slide1.xml" Id="rId13" /><Relationship Type="http://schemas.openxmlformats.org/officeDocument/2006/relationships/theme" Target="theme/theme1.xml" Id="rId18" /><Relationship Type="http://schemas.openxmlformats.org/officeDocument/2006/relationships/customXml" Target="../customXml/item3.xml" Id="rId3" /><Relationship Type="http://schemas.microsoft.com/office/2015/10/relationships/revisionInfo" Target="revisionInfo.xml" Id="rId21" /><Relationship Type="http://schemas.openxmlformats.org/officeDocument/2006/relationships/slideMaster" Target="slideMasters/slideMaster4.xml" Id="rId7" /><Relationship Type="http://schemas.openxmlformats.org/officeDocument/2006/relationships/slideMaster" Target="slideMasters/slideMaster9.xml" Id="rId12" /><Relationship Type="http://schemas.openxmlformats.org/officeDocument/2006/relationships/viewProps" Target="viewProps.xml" Id="rId17" /><Relationship Type="http://schemas.openxmlformats.org/officeDocument/2006/relationships/customXml" Target="../customXml/item2.xml" Id="rId2" /><Relationship Type="http://schemas.openxmlformats.org/officeDocument/2006/relationships/presProps" Target="presProps.xml" Id="rId16" /><Relationship Type="http://schemas.openxmlformats.org/officeDocument/2006/relationships/customXml" Target="../customXml/item1.xml" Id="rId1" /><Relationship Type="http://schemas.openxmlformats.org/officeDocument/2006/relationships/slideMaster" Target="slideMasters/slideMaster3.xml" Id="rId6" /><Relationship Type="http://schemas.openxmlformats.org/officeDocument/2006/relationships/slideMaster" Target="slideMasters/slideMaster8.xml" Id="rId11" /><Relationship Type="http://schemas.openxmlformats.org/officeDocument/2006/relationships/slideMaster" Target="slideMasters/slideMaster2.xml" Id="rId5" /><Relationship Type="http://schemas.openxmlformats.org/officeDocument/2006/relationships/handoutMaster" Target="handoutMasters/handoutMaster1.xml" Id="rId15" /><Relationship Type="http://schemas.openxmlformats.org/officeDocument/2006/relationships/slideMaster" Target="slideMasters/slideMaster7.xml" Id="rId10" /><Relationship Type="http://schemas.openxmlformats.org/officeDocument/2006/relationships/tableStyles" Target="tableStyles.xml" Id="rId19" /><Relationship Type="http://schemas.openxmlformats.org/officeDocument/2006/relationships/slideMaster" Target="slideMasters/slideMaster1.xml" Id="rId4" /><Relationship Type="http://schemas.openxmlformats.org/officeDocument/2006/relationships/slideMaster" Target="slideMasters/slideMaster6.xml" Id="rId9" /><Relationship Type="http://schemas.openxmlformats.org/officeDocument/2006/relationships/slide" Target="slides/slide2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58818-B4CB-5B79-1DAC-0807384D3D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464A9-CCF5-C0E9-9533-D0A0311E0F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1BE6E-AF94-4FE1-87EF-A6858C101F2F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01B3D-EEDF-9076-5486-AC7899E27B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9B03FC-A02C-0195-5998-E36ADBB8C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123FE-D5B9-44B3-8EC9-7DE4E4F48E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9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8231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B827A1-DF27-110F-D149-771A1F345802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3122DA-B1B9-F759-24E5-751059FF083B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E93A-6ED8-0A0D-3E4B-85BAC654A7D4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8274CD-CD71-2EE2-2DC2-0C3862316A01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D8B01-FF88-C8D8-47BF-3CE421E7FDCF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98D1C8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83157"/>
            <a:ext cx="9906000" cy="4748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79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62902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0F6E4B9-EAE1-48EE-B316-64ECF7C0065C}"/>
              </a:ext>
            </a:extLst>
          </p:cNvPr>
          <p:cNvSpPr/>
          <p:nvPr userDrawn="1"/>
        </p:nvSpPr>
        <p:spPr>
          <a:xfrm>
            <a:off x="52386" y="1232310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68BF4-1AC0-2A90-C2C4-11F59FF623E2}"/>
              </a:ext>
            </a:extLst>
          </p:cNvPr>
          <p:cNvSpPr/>
          <p:nvPr userDrawn="1"/>
        </p:nvSpPr>
        <p:spPr>
          <a:xfrm>
            <a:off x="4017000" y="1219345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9BC03-BDEA-5FD1-F71E-C760A4321661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16BD34-CBA7-80A5-4C4F-5B1633372C2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86EC21-5393-2BF0-4AEC-8539B43AC3DD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68392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00129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58F64C-E41A-7CE9-8633-513772F1B6AE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CE4174-E8E1-B291-1223-5F729CC3FDB3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1CBF66-8B31-2693-5CAD-7BE7BAA5B6FA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792AE-9F55-7E0B-42AA-941268C4EC92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BEF4D4-FCAB-AEBF-BB68-A2E2463E7F6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614292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818208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A49899-DBC5-B38D-43A4-B49498BE126A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076ED-3552-DA5E-DE4E-4B17842E26F9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157728-6A98-86E8-DE61-59B1ABC2D90C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E3781C-85D5-DB40-8D1D-14A3661842C3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ECEAEF-5059-CB7B-ABF8-175670941891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331341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5540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5" y="1694842"/>
            <a:ext cx="1794485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065" y="1701881"/>
            <a:ext cx="1788809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8777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54315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301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11299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15486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9823" y="1246897"/>
            <a:ext cx="15113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42225" y="1235229"/>
            <a:ext cx="15071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66906" y="1234866"/>
            <a:ext cx="151752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60856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4942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6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90" y="1705056"/>
            <a:ext cx="1794485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66807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2543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49590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0190085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610073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513347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7471" y="1533564"/>
            <a:ext cx="9920942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433570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0" y="1079999"/>
            <a:ext cx="99060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168" y="2064593"/>
            <a:ext cx="2331832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5967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1525970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94309" y="1700584"/>
            <a:ext cx="2414451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168" y="1701736"/>
            <a:ext cx="23336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2893" y="1700584"/>
            <a:ext cx="2412000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00938" y="1700584"/>
            <a:ext cx="23621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0620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e 37">
            <a:extLst>
              <a:ext uri="{FF2B5EF4-FFF2-40B4-BE49-F238E27FC236}">
                <a16:creationId xmlns:a16="http://schemas.microsoft.com/office/drawing/2014/main" id="{390F6ED6-B821-E65A-DD5F-0514CDAD176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EA745D-DE44-B049-F95A-67243BCFBA6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BAC289C-CAA8-BFAE-FD25-F150CC48ABF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E895202-6C6D-9166-1EFC-1FDCF471A523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A2DA962-8095-B073-A0EE-04BF624CBB8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32B57F6-CA66-0A68-8C4F-5EF50466DA8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B7D265EC-9D13-D2A7-6EA8-A4E953410C90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301233E-FFDD-0293-3EFB-B6323022691F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3FBEAC9-8D79-D1F4-DF77-ED8D2912F41D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EB1EEDA-953A-96AB-D75C-4C653C4CBBCB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0C4F081-A12F-81C5-6E60-491CAD64F17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E225A4-BBBA-2C60-FB95-21EB0E55B609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84CE7A9B-9F15-48BE-3146-E3EC6F495030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313C54-394E-9448-89FB-399A4CD9C6C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A134CD7-571E-386C-B11E-8E50285611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BBAC9D0-3122-5F35-6453-A5F94B37B7D5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3D3D2-1D2F-48F9-AA30-C1D0FD36942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DBEDB2F-1301-7BDC-715B-62D431F1A597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9682F37C-66EB-CFED-A3C4-E4ECCAEABE24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624445-D773-299D-B6DC-C1096864A79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824729E-5D40-35F5-9C22-FC11EBFDE7C0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185545C-044F-92D4-40B6-7501E2BF2694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AE77DF9-6BB5-348D-959F-4644F9C34AA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8B2C654-447B-26F7-1BEF-8BE1235A69F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47F48E0E-9E68-D554-35B0-9B8A38267F4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6A23D3-2592-2E7E-3FF6-B4A313FA09F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64217B6-6BD9-35D8-3DC2-41536265651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37D5082-548C-FB68-B612-CBC42290599C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37200CF-61BC-265A-0B5C-F53CD93C844D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23FFF19-AD51-2740-95B3-498928E73045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48" name="Espace réservé du texte 25">
            <a:extLst>
              <a:ext uri="{FF2B5EF4-FFF2-40B4-BE49-F238E27FC236}">
                <a16:creationId xmlns:a16="http://schemas.microsoft.com/office/drawing/2014/main" id="{B1B55839-CF21-9288-90EE-403650FC4F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49" name="Espace réservé du texte 25">
            <a:extLst>
              <a:ext uri="{FF2B5EF4-FFF2-40B4-BE49-F238E27FC236}">
                <a16:creationId xmlns:a16="http://schemas.microsoft.com/office/drawing/2014/main" id="{B7070100-4451-5F10-B5DE-73D4F9A078D2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0" name="Espace réservé du texte 25">
            <a:extLst>
              <a:ext uri="{FF2B5EF4-FFF2-40B4-BE49-F238E27FC236}">
                <a16:creationId xmlns:a16="http://schemas.microsoft.com/office/drawing/2014/main" id="{5EBEC70B-00FC-AB18-6FE7-B53E1BA0FA31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1" name="Espace réservé du texte 25">
            <a:extLst>
              <a:ext uri="{FF2B5EF4-FFF2-40B4-BE49-F238E27FC236}">
                <a16:creationId xmlns:a16="http://schemas.microsoft.com/office/drawing/2014/main" id="{DC7A748A-E0E8-B47F-4C47-472D629D6A80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2" name="Espace réservé du texte 25">
            <a:extLst>
              <a:ext uri="{FF2B5EF4-FFF2-40B4-BE49-F238E27FC236}">
                <a16:creationId xmlns:a16="http://schemas.microsoft.com/office/drawing/2014/main" id="{3C1F476D-A9ED-AA3D-D52A-A7AF101F788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1043836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23E5AD1-F388-4EEB-B972-1035D9A44B38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877227F-01C2-CA47-38DA-8F1937457E0B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F5DB379-DEA6-D5AE-B600-B05AF6F1FF37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165CBE-F7E3-6329-5EA8-8F636B676337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FA133D3-AC09-0CD0-F670-E0E51DC4C107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628613-47F8-BCBC-D320-B469BA627E2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5D03FBF8-B0E3-4D74-A07B-CE751B73DF7A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F83D14-11DC-79E7-E36E-A9F5700A10A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228E263-EA52-AD60-B39F-F1318642D8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FC7B7F-D12B-3E6A-7E01-C65ECEAC259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E62F954-2330-D42C-FB2D-DA6118AD1982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B71DA7-6EB3-3ED5-5450-745077717F58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2269146-4F0C-7D3B-9D63-C0402B9AC303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5AFC907-BF06-FA99-0B06-F98CE1DC0653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C44E603-159F-BABB-A150-5AB9838C8489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DC904CD-D048-102D-BA9F-9490F404BBCD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5E4476-6B6D-69D2-9DEA-547D1F51EE5A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5CD6DCF-008B-A67A-19DF-5A8100C22A1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8A304E1A-1016-F33A-59C3-3DC8667705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BF80D92-3B32-E4FB-9734-16AFF62B8A9C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5167900-9DC5-FAFF-B910-9A84EB79EAE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0670FB-DCD6-A8B1-B074-5BC27E16CCA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A6EBB9-EF7F-49EA-410E-E6829B48A606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C33B7-B5FD-35D5-4EFE-9733CEB4C56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6FB37A4D-CBCF-43A9-68F9-24D5FA44561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D8ABCC8-FBD3-0D51-70DF-DF65AB6D0998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107A26-3C3A-CE85-A7A2-45BC1B695F3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4A2B4FF-B969-A269-D16D-2B638B2AA9E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BC566D9-23FE-884C-389C-AEB402B552DB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AB9B75-6398-A7D7-52CC-12D14BEADA1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CF54D830-EC6D-A521-7ABE-ACF670B0E9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AA9E59BB-B1AE-2A5B-5226-59BAFA161DE9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5CEFC9B1-5421-9CBA-F06C-57DDA52E5AA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847A8AF4-BE3D-8DD7-3861-E10B7EDAB74F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7" name="Espace réservé du texte 25">
            <a:extLst>
              <a:ext uri="{FF2B5EF4-FFF2-40B4-BE49-F238E27FC236}">
                <a16:creationId xmlns:a16="http://schemas.microsoft.com/office/drawing/2014/main" id="{6AEBE1CC-00D5-C5EA-8FC9-FF971D80E2F0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81156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046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9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6372812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230362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52659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ACCBDD75-D588-6D26-FE18-80947C4F9D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238B7F33-CBBF-61F9-8FA0-E1C7B903C5F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5F758BC7-DCD5-4FA3-1D20-F9D1026C72C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801C54AB-8370-0E6E-CCF7-0C36AE40E9E4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A5C300A1-47DF-E397-4110-68E874932490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FC98086-2128-1D2D-D5DE-5C88DB800E0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5413013E-430E-DC24-F5B7-FF3FED6C55FA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C14B721C-66B0-3FDA-5D9B-B01D47D403A9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9D3ED897-0869-025B-5449-54D9ABC99FB0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A53F328-89A9-90E1-7793-04623C57881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41EEA2D-3070-0F47-37F7-FDED55DE6EEB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4D3D05F0-99AA-BCD5-90B1-34499E6637A2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53AF741D-7D97-A96C-2298-82801721728E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9C7FD1B9-33AA-E561-169C-0BE33444E34B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4427A0D8-A3B8-621A-8A7D-A476D7068840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25026DCD-68B9-16B7-74DD-90F7D70901ED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4370A27A-71C0-1F08-6B2D-F48B0A008429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F93BAD4C-2D66-CF4F-EAE6-171D19F07E08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41EAE29-970F-887A-6362-05E2F45E589D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D7908DFD-0D2A-82FA-DC20-A96ABA977887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C95046-11F9-6EB9-6D84-08B9E91A657C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D10A2F9C-94CD-F9C4-1B22-267BABFFAA8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1D9091AB-BA98-EE13-A7C9-00F542AC1B9E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9C9FAA5C-7A78-E23F-5ECD-6EEB8B355AE8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068FB65B-8D54-93CE-2A9A-C74375B45D30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EFFC6880-918C-18CD-B23C-9175173B66A7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602A585A-FBDD-513F-7C91-200070F7942E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4AF37F5B-D787-7ECE-3E72-DC6C5F880A10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D7E280CA-0CFA-5E4C-5BB1-5741E5668D69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36E9D71C-E364-86E0-734A-F1967DE79133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8BC203A5-FEE4-131C-C5E7-289E74CFBF8B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03A8E6ED-2EAF-AD71-6C24-6DE59F9AF67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32B9FB72-340A-A310-C5C5-BC5460E1777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787E21C-9672-9E72-8F6C-A714141F2845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F412B5BF-C6B3-C343-4AF4-2B87365070C2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A5B137E5-2EE3-D467-3A9B-308D62ABCAC3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8C655524-7D99-D4C7-2027-D3C57C29F987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0CDF199D-17B2-C1B2-9DB7-0307C18D2264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CACE4805-61F6-D260-F2B2-E9072DC43822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596A9E3A-B5F2-B2F4-F657-790208A5A0B4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757981D1-AA64-09FA-52A6-95A5640E5A3F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0991DFCF-6636-FFB3-FB7C-70049833ADAC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DC386D2-B0B2-46C7-7DDA-CE99C5C26CF1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6FBE5BB9-39E9-35F2-476D-14EE6B820179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53AFBBE9-EA7E-206F-0E13-A0F616392ED5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2877CF0D-4CD9-54B0-3E18-AA2614D01BAF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ED1CFA54-134B-D499-5B14-2863A160CD36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90784B74-FF6B-50F8-76A5-9065199B3B20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806D075B-8858-38AF-DE21-5BBD2ACE28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5518E68B-D431-0119-CB5D-3B50AE36EB3E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29CBA3B-8D40-0785-82C4-46A2E78659BC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1C5789D2-22B2-4A15-1C8D-E0FD0DD559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C082FF8-DF59-0F35-65AB-7E22D31B998F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4645D3E8-8401-3C33-9D01-A7433918B26C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C58698C6-880E-4983-1504-2D1D1573D7B3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A52B4D90-080E-E49F-5953-11CBC7FE4106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9" name="Espace réservé pour une image  58">
            <a:extLst>
              <a:ext uri="{FF2B5EF4-FFF2-40B4-BE49-F238E27FC236}">
                <a16:creationId xmlns:a16="http://schemas.microsoft.com/office/drawing/2014/main" id="{3AE9615D-6F40-75BB-2BCD-A72291021AD5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8036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ru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3031BF8A-1531-5940-5EA3-F5020442DA33}"/>
              </a:ext>
            </a:extLst>
          </p:cNvPr>
          <p:cNvSpPr txBox="1">
            <a:spLocks/>
          </p:cNvSpPr>
          <p:nvPr userDrawn="1"/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The Bold Font" pitchFamily="2" charset="0"/>
                <a:ea typeface="+mj-ea"/>
                <a:cs typeface="+mj-cs"/>
              </a:defRPr>
            </a:lvl1pPr>
          </a:lstStyle>
          <a:p>
            <a:r>
              <a:rPr lang="fr-FR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839FA913-F0A9-28D3-2FC0-3DD897D2A5A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09F15013-314E-D80C-0AB0-47ED8DBDCEA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1A32902B-9B07-97FA-6B8C-143B4E4CDD7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9E846A37-0CF8-CFE5-455A-25C0147475B8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1B424D23-023F-DEEE-BA0E-1952177ED91A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9271B03-1B13-C645-3315-737CDB2A4BC2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6F69A4BD-42C9-224C-881F-F1A2AD5C135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C8EA87E-61CD-EED3-F979-CE9545728824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7A08FF9-84E6-ED8E-CA38-1D51896561AD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384233A7-3A36-5DC3-CC72-64DF1B64145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102BCE0E-115A-A51C-B844-87ED7323AD7E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D74DD27E-276D-A27F-8118-719A94DA7622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7D489747-354B-C2D1-DA59-4E581C702813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D97E906F-8160-00BF-2F65-864572613719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3FC07CB9-DB9A-2B8A-7F17-F07578A47BCE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7A039140-E823-CCD3-7B20-8B99D077140C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DB65A505-213F-1C0B-AE52-4A5566B05D3D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6DECB8EA-5F0E-2586-0C2C-E467FD231C2A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ACFC39FD-02E3-354A-66D4-24B7511A848E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800311-2D1C-0078-F5EF-9090EC7A9B24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4C2E8E44-C2D0-EF6B-BCD6-4B6E6A4FCA19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3A58D975-0E39-72E0-E69E-E7A5605CF90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C370DAB0-5789-5BBC-A9D4-3AE5C2FBFCE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C9B43689-8689-59EE-58C9-10E7B166B2F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8443CFAD-80A6-3D0F-9A93-A738538C3255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73450F9-5694-5709-DE08-88A621DF4B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CADDF97C-E62F-6270-3F28-911C0DFE13B3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47D6A20F-482B-6080-6DD9-2AA32BFE59D7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94DBB0A7-7736-58BE-0122-74DC5209EF8A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637DA99D-62CB-041C-C841-D2A560456201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CD366D95-80D6-F5DE-B860-18BCA93A94C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C9C29456-0970-0745-15DC-6299416E1E4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5B425C0-DE88-646B-D85F-A887E7D26A71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A2B31903-CCFF-624E-3B9E-4F0BCB58C046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6DF78DB6-8C60-9326-16DD-76E00A825F4D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5ADD4A9D-98D5-7F7F-5E7D-B6576FAD1FBE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51CE04BA-6734-012C-DC48-78915E144E2E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067DFA4A-FEEE-D3E5-0780-4E54D0EACE29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CEACB550-6D87-D5C3-ED6F-B2F0AAFA1CD9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4FFE51BC-13F5-1E32-2228-D192572E4D44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F9E95206-52FB-884A-ED80-ACF482A24FB4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CA672A4-0303-C310-B836-AEA31AB9578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96069D1C-E593-B205-F866-CC3CF9A5DF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0FCD1897-8C4E-ACBC-2135-B487D7783120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9F7AACCB-5EF8-9C4B-93D8-728A6F145CE6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4C248B1E-5DAF-5963-149C-0C130A26A34B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82CFC57F-035C-A4B9-F845-7885054F14E1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CB30E526-8B00-3CB0-52C2-65C7622F8D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0E297853-28CF-4F52-228F-A4E2A5184E95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1824E4E-BAFA-38A6-E289-E628FA35C3C9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8D7364E2-4F9D-957F-AB0F-83A9BF6C2F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98A3B0A-B4AE-EF17-9D6B-D00220D318D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60D67CCD-EF58-278A-1A2C-4EE9B445A3E5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EE46F8AE-3CC3-E331-0A39-454F6289197B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5A39BAB3-BD05-4054-5DBE-55597C58086E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8" name="Espace réservé pour une image  58">
            <a:extLst>
              <a:ext uri="{FF2B5EF4-FFF2-40B4-BE49-F238E27FC236}">
                <a16:creationId xmlns:a16="http://schemas.microsoft.com/office/drawing/2014/main" id="{D1B4ED59-74B3-05C2-B51B-2EEC6B743036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6350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9358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537432AF-FF80-608E-BAA0-93F22CB98B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E9C8F3FA-D7A7-A33A-1690-0AA494FF9D93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6FB6875-7659-4430-60D6-CF878784677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2E82DC7C-346C-4A67-C583-2370FAB596B6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1382643-F24D-3FBA-C005-965C1B74D73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C4D2797C-1622-DFEE-4F95-D85729256C6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08954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489130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E3FE8D9-B54C-F164-7408-7970D4A05931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8F04433-FC6B-6641-9CC7-E98FD6E4529A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11AC63-D80E-7D45-18E6-3949E127F91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9D7BF0-F186-CC53-5720-1CA9FBE250E5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52484AF-9C7E-1B84-22BF-0901A4038C4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C32EBC-196F-04C7-F8A9-0EB3EA50BC9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6FCE4AF-ABF8-6582-3D07-0044F88FAA4B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39407-5AC9-9E73-ADFA-8070612E7A7C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AECD29F-E94F-9F95-0461-FE82F1B926F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8ED030-6038-00CA-1066-3FA05F42E8AC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50457B-4048-E33C-C1B8-EF0FF8289264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C2D434-7595-C259-63AB-FC0B7681C6A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9F56D80-CBCF-159F-4236-E5262F13CBE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70D60E-091E-BFE1-E9FB-AA3DBA43965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98599-10BE-050D-31F8-30AB249C7E61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B7304F-1B99-D40E-E476-C0CB1F11D6E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C92004E-25CE-90DE-C68D-F1BEDFC7FEB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F8CE433-AC44-2BFF-E38F-C83F9B20C5B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060253D-4A29-9E89-8D11-ABAB63339052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1C943C7-69E0-3365-9BE8-FDCDD9079C9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0FF31A3-8FF0-B032-0C67-BA5EA23C69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5536185-B981-CC41-8DD9-39A58BB5517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9874C25-7C56-B730-8C88-A4187D13530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137715-3C26-5D44-8049-DB8300B43549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6AF938A-8328-DDAA-143A-4EBF439ADCF0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99C86C9-319C-4C5D-5E3B-C2CFD13D9E3F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A4D4CA-8CA7-F71F-92D8-F28DE4F2E4C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DE5B20-9A9C-6B4F-7907-7B743C3D833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FC43E16-575C-4E68-BDB7-0A67B6FFBD4E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542EA19-8E7A-6453-F4D9-5FDA59ABA86F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59D99ED3-ECE1-9288-0365-3F7601B0F4C8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B8BC6E-9EBF-42B6-CBE5-688F1848CA6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EC82FB-4060-0BFB-6898-18C36E84D2F2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5DC4377-21ED-A6C1-A343-F971F79EEAA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EB7AA0-37BF-B238-6D65-B362D4EBD62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F6E81B8-824E-FFEE-771B-A83A652D3F0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77D4C3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DFA03CBA-93A5-FFF6-6977-7BD88AD9CB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49DD90A2-DBCF-8636-CBE1-6C14A433FF6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607CF945-EF86-988F-D39D-91033B36E9A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586DDACE-2DD5-A77E-60AC-C4B1E90AA66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0AD05A6C-A005-A7DA-AAE6-3D372D21EB6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13C12579-A47A-592C-148B-30A6C8057785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347952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jou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CEA8695B-888C-0049-91AD-19BC91CBFA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B95FE94-CF31-9D41-4396-04FF013041B4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D1E04903-0E37-4F56-3A64-F4EF9F26ADC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7135464-3768-6532-7836-C8B5119B9E0C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7446CCB-3DAB-F217-F227-322E1330390D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BF147EB-CDEC-E181-4B30-D6E412AE062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5510581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828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98D1C8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928768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6588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673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/>
              <a:t>date</a:t>
            </a:r>
            <a:endParaRPr lang="en-US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/>
              <a:t>date</a:t>
            </a:r>
            <a:endParaRPr lang="en-US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7814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390007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178756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31148464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571581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560888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1665720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98488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225854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56779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86398889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3360339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7781168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4269637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42556049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54178488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024010D-D482-6946-2DEA-DA473511D022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64FA9B-2C4A-CA96-568A-67B447458C54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6FC0E91-7F80-D7A7-AB88-D983284DF703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90B1DA9-9FA5-13C3-DD7D-88B2A9B451B3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D0AE33-3B76-995F-F899-A2256A141CF9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608810-49E8-B555-D5E1-2D6DCFCFFEB4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685C4D5-0227-A18F-67CC-ACD3D34325A3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F2D56B2-8816-6021-A354-9194E5868903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979AF7-5F88-D9ED-D28F-2CEC50130629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109F66C-EFC7-E903-53CE-5CB8B0FC9A91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3542907-DEFA-AECA-792F-B4CACCF7E761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C2A461-EBD0-6F43-F717-D1B97AABD23E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FE716A9-AEF0-0343-A299-F63DBF48CDA7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F59B6C-82FC-9444-B354-EF5148B021EA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58953B6-FED4-4153-E247-DC2DA67BD593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037278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A5C04E-D805-8E8E-33E5-2504B3363475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0A92D7-7A83-211C-C872-7E2E7E3D2A49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7F354-D349-29E7-1FBE-301F73D42982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5C9897-F685-00AF-9251-7144B4009EE2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E1934B-DB26-16AA-5BFE-C28CFD8B6046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F96A97-827D-763A-19CC-8BC24026963B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49E374-F981-94E4-D5FA-A68521D4928D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EBF8F-95D7-D9A9-649A-C0FCF402E90B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94CF4-0D22-5DB1-8D6D-A91BF3A85241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BCA10-FDDF-0369-A00B-961D7D3CA7D7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DF8FA9-FCFD-6D2F-2F13-888AAE628592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D82C79-6010-17A3-EA78-010FD0090229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619E19-EBFB-6F2C-3E28-6274D72B1D13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25B731-4117-9969-7A7D-33A401E20B56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6C0C076-B064-51A2-437A-E98E317DD6D6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91691878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425B43-B9A8-A422-68CC-94495D57C038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45D71-0E3E-8BD1-8E70-B9194EC0F1B7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5355F0-F534-A892-5D20-8B7C0320ACDE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82DA1E-DD40-F87D-B6FE-427B5384DD1A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6D4C8C-2CCC-3960-5E33-1EC228E160AF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DA9B3D-B207-05F2-B8D0-8F8FEAD09201}"/>
              </a:ext>
            </a:extLst>
          </p:cNvPr>
          <p:cNvSpPr/>
          <p:nvPr userDrawn="1"/>
        </p:nvSpPr>
        <p:spPr>
          <a:xfrm>
            <a:off x="6590231" y="3229938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6AFAEE-ACA1-87D7-6AE0-08BF466B684C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EAFD80-C1AC-0019-8230-0A40B9B9934E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685C8-DCC8-17B0-6CF1-B84E90660687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7C9319-307B-8814-3B90-0D1C6A01033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35B2C-EF17-3785-81EF-3F8D711988A2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5EF115A-4020-4152-62B2-F560AA1FA600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D320AB-C751-868D-0C35-1D803FE43CDB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684AE6-0673-AAF6-EFD5-7473DCB5B3B6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EC317EB-0126-9B1D-C449-088A6B43BCA8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8561E1-8E60-C697-4F66-2B6F43909A80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BBA2E3-1503-DB84-75EB-83BDBA4F5591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C2825F4-A835-7CA3-B314-309BBC98B3C4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78135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88578" y="3234302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2284" y="323972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942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82091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0113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995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64B8846D-8E55-AC91-3C23-72F602173C3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3CC18A61-722C-938B-1344-0DFE3DAC5824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B650A3E3-7444-CA6E-2AA1-49ACF317706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0" name="Espace réservé du texte 25">
            <a:extLst>
              <a:ext uri="{FF2B5EF4-FFF2-40B4-BE49-F238E27FC236}">
                <a16:creationId xmlns:a16="http://schemas.microsoft.com/office/drawing/2014/main" id="{A8CC0222-5D3F-4F42-2E08-32C21FAC09F8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0CF9FD69-6576-9BA8-D21A-48E28548696C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2" name="Espace réservé du texte 25">
            <a:extLst>
              <a:ext uri="{FF2B5EF4-FFF2-40B4-BE49-F238E27FC236}">
                <a16:creationId xmlns:a16="http://schemas.microsoft.com/office/drawing/2014/main" id="{0B2CA59B-F362-9861-86A4-C7939B751E5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11397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597114"/>
            <a:ext cx="17958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58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634328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62785C-89F6-4086-6B63-4564C789212B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88EC1B-9C03-541E-303B-AF65A368932B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E09067-DDFE-4B8B-74F1-FF3226DC2285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1183F5-8077-590E-5DAA-8508998A0E8C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C062E3-9984-342C-2F1C-B6034266B8D1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334934-6587-18A3-CF7A-E826016729A6}"/>
              </a:ext>
            </a:extLst>
          </p:cNvPr>
          <p:cNvSpPr/>
          <p:nvPr userDrawn="1"/>
        </p:nvSpPr>
        <p:spPr>
          <a:xfrm>
            <a:off x="6590231" y="3222318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C99642-62CE-1FF8-2C90-F31EEE50927D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A51C1D-5548-6129-66D3-7F38DABB4C79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0BEE29-48C2-D3F3-A31A-022F82D1AEB0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8B70BC-5C83-8D2C-D13C-1F60B6DB61E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E88A7D-E7A7-FEB7-92D8-54524A7ABF9E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798F67-AF64-50FD-3A57-C23CB90EA01C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8014D0-7179-1E35-3D28-F847AF1DB799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B6E3C6C-56B0-B955-FE50-6AFE6A6CB53B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933562-E7DA-200E-D6A3-844D262C1D07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0E1D81F-9C8E-F600-DD06-E176302B1D23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133A4B-295F-4E9F-2723-67ADF7AFF3CE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87E1C50-7700-F740-84EB-D2929C61C24D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485" y="14489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4804" y="1415885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6198" y="323972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91297" y="3239723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780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76929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328" y="500290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599967" y="5004047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CCF04F57-0C96-AAFB-475B-121617C8FE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2CFE9D35-038E-A312-6840-54970F1053A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C6B0CA9E-49BB-CBB3-32A3-DB04317D168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4AAA77E5-0D2C-DA76-C775-B2DD1E544757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24538E6-C435-64C3-9C21-D1D9CC0F2074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F1F082BE-CF10-F742-DF2F-FC84AEB9547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56816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35017" y="1453923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1775572" y="1447564"/>
            <a:ext cx="1527669" cy="23656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494E7-2E34-E333-A7E0-C84595A4065B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5452EA-5269-05A2-464D-BC0F5FCC6C4F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98716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243454" y="1296055"/>
            <a:ext cx="1476893" cy="16168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76351"/>
            <a:ext cx="1540627" cy="17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7221932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105589" y="1447564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4328874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7546194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5937535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2716295" y="1447564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113903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7584184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5975525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2754285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4366864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113905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13905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3142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754284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330931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907578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547956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4597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5520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54684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3921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59039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68276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Animations</a:t>
            </a:r>
          </a:p>
          <a:p>
            <a:pPr lvl="0"/>
            <a:r>
              <a:rPr lang="fr-FR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105593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105593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918661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954679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5032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4016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322614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332313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182024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83684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28F245-1CD1-931A-7AF7-D923433EA319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334BA-4292-0AD8-053F-D5EC29FAC64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0618C2-B602-AF61-F400-F82A7A2940DD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209CD-816E-E5E3-ABF1-A23776F93F6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902D7-DCAE-225A-9CB5-3E4075524B4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92487"/>
            <a:ext cx="9906000" cy="4655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91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13393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6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9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48" r:id="rId4"/>
    <p:sldLayoutId id="2147483749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01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800" r:id="rId2"/>
    <p:sldLayoutId id="2147483729" r:id="rId3"/>
    <p:sldLayoutId id="2147483801" r:id="rId4"/>
    <p:sldLayoutId id="2147483730" r:id="rId5"/>
    <p:sldLayoutId id="2147483802" r:id="rId6"/>
    <p:sldLayoutId id="2147483737" r:id="rId7"/>
    <p:sldLayoutId id="2147483803" r:id="rId8"/>
    <p:sldLayoutId id="2147483738" r:id="rId9"/>
    <p:sldLayoutId id="2147483804" r:id="rId10"/>
    <p:sldLayoutId id="2147483739" r:id="rId11"/>
    <p:sldLayoutId id="2147483805" r:id="rId12"/>
    <p:sldLayoutId id="2147483744" r:id="rId13"/>
    <p:sldLayoutId id="2147483806" r:id="rId14"/>
    <p:sldLayoutId id="2147483745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3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40" r:id="rId3"/>
    <p:sldLayoutId id="2147483741" r:id="rId4"/>
    <p:sldLayoutId id="2147483742" r:id="rId5"/>
    <p:sldLayoutId id="2147483743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8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755" r:id="rId3"/>
    <p:sldLayoutId id="2147483751" r:id="rId4"/>
    <p:sldLayoutId id="2147483752" r:id="rId5"/>
    <p:sldLayoutId id="2147483693" r:id="rId6"/>
    <p:sldLayoutId id="2147483694" r:id="rId7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618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75" r:id="rId2"/>
    <p:sldLayoutId id="2147483776" r:id="rId3"/>
    <p:sldLayoutId id="2147483777" r:id="rId4"/>
    <p:sldLayoutId id="2147483778" r:id="rId5"/>
    <p:sldLayoutId id="2147483788" r:id="rId6"/>
    <p:sldLayoutId id="214748378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21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BEB2F10-731A-4A0A-96BB-BF0F06434010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</a:p>
        </p:txBody>
      </p:sp>
    </p:spTree>
    <p:extLst>
      <p:ext uri="{BB962C8B-B14F-4D97-AF65-F5344CB8AC3E}">
        <p14:creationId xmlns:p14="http://schemas.microsoft.com/office/powerpoint/2010/main" val="34548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1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AFEB2-2DFC-4470-8727-A0B62E866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03EF242-C443-CFAA-4325-111687FC3B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Activité</a:t>
            </a:r>
            <a:r>
              <a:rPr lang="fr-FR" dirty="0">
                <a:latin typeface="Roboto"/>
                <a:ea typeface="Roboto"/>
                <a:cs typeface="Roboto"/>
              </a:rPr>
              <a:t> manuelle </a:t>
            </a:r>
          </a:p>
          <a:p>
            <a:r>
              <a:rPr lang="fr-FR" b="1" dirty="0">
                <a:latin typeface="Roboto"/>
                <a:ea typeface="Roboto"/>
                <a:cs typeface="Roboto"/>
              </a:rPr>
              <a:t>Création d'un </a:t>
            </a:r>
            <a:r>
              <a:rPr lang="fr-FR" b="1">
                <a:latin typeface="Roboto"/>
                <a:ea typeface="Roboto"/>
                <a:cs typeface="Roboto"/>
              </a:rPr>
              <a:t>instrument de musique 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Jeux </a:t>
            </a:r>
            <a:r>
              <a:rPr lang="fr-FR">
                <a:latin typeface="Roboto"/>
                <a:ea typeface="Roboto"/>
                <a:cs typeface="Roboto"/>
              </a:rPr>
              <a:t>collectifs</a:t>
            </a:r>
          </a:p>
          <a:p>
            <a:r>
              <a:rPr lang="fr-FR" b="1">
                <a:latin typeface="Roboto"/>
                <a:ea typeface="Roboto"/>
                <a:cs typeface="Roboto"/>
              </a:rPr>
              <a:t>Devinettes musicales </a:t>
            </a:r>
            <a:endParaRPr lang="fr-FR" b="1" dirty="0">
              <a:cs typeface="Roboto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286721-857F-B3F4-D7AA-A9F94D57DC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b="1" dirty="0">
              <a:latin typeface="Roboto"/>
              <a:ea typeface="Roboto"/>
              <a:cs typeface="Roboto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Course d'orientation</a:t>
            </a:r>
            <a:endParaRPr lang="fr-FR" b="1">
              <a:cs typeface="Roboto" pitchFamily="2" charset="0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À la journée </a:t>
            </a:r>
            <a:endParaRPr lang="fr-FR" b="1">
              <a:cs typeface="Roboto"/>
            </a:endParaRPr>
          </a:p>
          <a:p>
            <a:r>
              <a:rPr lang="fr-FR" b="1" dirty="0">
                <a:latin typeface="Roboto"/>
                <a:ea typeface="Roboto"/>
                <a:cs typeface="Roboto"/>
              </a:rPr>
              <a:t> </a:t>
            </a:r>
            <a:r>
              <a:rPr lang="fr-FR" b="1" dirty="0" err="1">
                <a:latin typeface="Roboto"/>
                <a:ea typeface="Roboto"/>
                <a:cs typeface="Roboto"/>
              </a:rPr>
              <a:t>éducap</a:t>
            </a:r>
            <a:r>
              <a:rPr lang="fr-FR" b="1" dirty="0">
                <a:latin typeface="Roboto"/>
                <a:ea typeface="Roboto"/>
                <a:cs typeface="Roboto"/>
              </a:rPr>
              <a:t> city</a:t>
            </a:r>
            <a:endParaRPr lang="fr-FR" b="1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manuelle </a:t>
            </a:r>
          </a:p>
          <a:p>
            <a:r>
              <a:rPr lang="fr-FR" b="1" dirty="0">
                <a:latin typeface="Roboto"/>
                <a:ea typeface="Roboto"/>
                <a:cs typeface="Roboto"/>
              </a:rPr>
              <a:t>Mobile de </a:t>
            </a:r>
            <a:r>
              <a:rPr lang="fr-FR" b="1">
                <a:latin typeface="Roboto"/>
                <a:ea typeface="Roboto"/>
                <a:cs typeface="Roboto"/>
              </a:rPr>
              <a:t>printemps</a:t>
            </a:r>
            <a:endParaRPr lang="fr-FR" b="1" dirty="0">
              <a:cs typeface="Roboto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A6EEB9-7D3F-3B8D-E27F-44C49BFF4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Activité sportive</a:t>
            </a:r>
          </a:p>
          <a:p>
            <a:r>
              <a:rPr lang="fr-FR" b="1" dirty="0">
                <a:latin typeface="Roboto"/>
                <a:ea typeface="Roboto"/>
                <a:cs typeface="Roboto"/>
              </a:rPr>
              <a:t>Danse et </a:t>
            </a:r>
            <a:r>
              <a:rPr lang="fr-FR" b="1" dirty="0" err="1">
                <a:latin typeface="Roboto"/>
                <a:ea typeface="Roboto"/>
                <a:cs typeface="Roboto"/>
              </a:rPr>
              <a:t>reveil</a:t>
            </a:r>
            <a:r>
              <a:rPr lang="fr-FR" b="1" dirty="0">
                <a:latin typeface="Roboto"/>
                <a:ea typeface="Roboto"/>
                <a:cs typeface="Roboto"/>
              </a:rPr>
              <a:t> musculaire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manuelle</a:t>
            </a:r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b="1" dirty="0">
                <a:latin typeface="Roboto"/>
                <a:ea typeface="Roboto"/>
                <a:cs typeface="Roboto"/>
              </a:rPr>
              <a:t>Portraits </a:t>
            </a:r>
            <a:r>
              <a:rPr lang="fr-FR" b="1">
                <a:latin typeface="Roboto"/>
                <a:ea typeface="Roboto"/>
                <a:cs typeface="Roboto"/>
              </a:rPr>
              <a:t>recyclés</a:t>
            </a:r>
            <a:endParaRPr lang="fr-FR" b="1" dirty="0">
              <a:latin typeface="Roboto"/>
              <a:ea typeface="Roboto"/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EEBB73E-2A4F-4FE2-603A-C68910D3F56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5402DF8-527F-5A3F-21B4-B439AA0895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ctr"/>
          <a:lstStyle/>
          <a:p>
            <a:r>
              <a:rPr lang="fr-FR">
                <a:latin typeface="The Bold Font"/>
              </a:rPr>
              <a:t>Cycle 5</a:t>
            </a:r>
          </a:p>
          <a:p>
            <a:r>
              <a:rPr lang="fr-FR" dirty="0" err="1">
                <a:latin typeface="The Bold Font"/>
              </a:rPr>
              <a:t>Bessie</a:t>
            </a:r>
            <a:r>
              <a:rPr lang="fr-FR" dirty="0">
                <a:latin typeface="The Bold Font"/>
              </a:rPr>
              <a:t> Coleman élémentaire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5A043B9-E1BA-B57A-D653-CE057705A67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ctr"/>
          <a:lstStyle/>
          <a:p>
            <a:r>
              <a:rPr lang="fr-FR">
                <a:latin typeface="The Bold Font"/>
              </a:rPr>
              <a:t> 6 mai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4A643CA-4691-B5D6-A2E3-1D7B694FFA7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ctr"/>
          <a:lstStyle/>
          <a:p>
            <a:r>
              <a:rPr lang="fr-FR">
                <a:latin typeface="The Bold Font"/>
              </a:rPr>
              <a:t>13 mai </a:t>
            </a:r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06A1D0F-C1C5-A099-06F8-FD7E42D3225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91440" tIns="45720" rIns="91440" bIns="45720" anchor="ctr"/>
          <a:lstStyle/>
          <a:p>
            <a:r>
              <a:rPr lang="fr-FR">
                <a:latin typeface="The Bold Font"/>
              </a:rPr>
              <a:t>20 mai</a:t>
            </a:r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01A2F75-497B-D95C-46C1-6EDCBBD2F43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lIns="91440" tIns="45720" rIns="91440" bIns="45720" anchor="ctr"/>
          <a:lstStyle/>
          <a:p>
            <a:r>
              <a:rPr lang="fr-FR">
                <a:latin typeface="The Bold Font"/>
              </a:rPr>
              <a:t>27 mai</a:t>
            </a:r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1E0CE41-63A9-766F-36EA-F4DC9FEFCE1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ctr"/>
          <a:lstStyle/>
          <a:p>
            <a:r>
              <a:rPr lang="fr-FR">
                <a:latin typeface="The Bold Font"/>
              </a:rPr>
              <a:t>3 juin</a:t>
            </a:r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7369FA4-8B1C-F2BC-183D-055C498E85A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Jeux </a:t>
            </a:r>
            <a:r>
              <a:rPr lang="fr-FR">
                <a:latin typeface="Roboto"/>
                <a:ea typeface="Roboto"/>
                <a:cs typeface="Roboto"/>
              </a:rPr>
              <a:t>collectifs </a:t>
            </a:r>
          </a:p>
          <a:p>
            <a:r>
              <a:rPr lang="fr-FR" b="1" dirty="0">
                <a:latin typeface="Roboto"/>
                <a:ea typeface="Roboto"/>
                <a:cs typeface="Roboto"/>
              </a:rPr>
              <a:t>Jeux de </a:t>
            </a:r>
            <a:r>
              <a:rPr lang="fr-FR" b="1">
                <a:latin typeface="Roboto"/>
                <a:ea typeface="Roboto"/>
                <a:cs typeface="Roboto"/>
              </a:rPr>
              <a:t>rythmes</a:t>
            </a:r>
            <a:endParaRPr lang="fr-FR" b="1" dirty="0">
              <a:latin typeface="Roboto"/>
              <a:ea typeface="Roboto"/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manuelle </a:t>
            </a:r>
            <a:endParaRPr lang="en-US">
              <a:latin typeface="Roboto"/>
              <a:ea typeface="Roboto"/>
              <a:cs typeface="Roboto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Création d'un instrument de musique </a:t>
            </a:r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E6449F22-6A02-4837-C5BD-2825E05BABD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Jeu de piste</a:t>
            </a:r>
            <a:endParaRPr lang="fr-FR">
              <a:cs typeface="Roboto" pitchFamily="2" charset="0"/>
            </a:endParaRPr>
          </a:p>
          <a:p>
            <a:r>
              <a:rPr lang="fr-FR" b="1" dirty="0">
                <a:latin typeface="Roboto"/>
                <a:ea typeface="Roboto"/>
                <a:cs typeface="Roboto"/>
              </a:rPr>
              <a:t>Trouver c'est </a:t>
            </a:r>
            <a:r>
              <a:rPr lang="fr-FR" b="1">
                <a:latin typeface="Roboto"/>
                <a:ea typeface="Roboto"/>
                <a:cs typeface="Roboto"/>
              </a:rPr>
              <a:t>recycler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Activité </a:t>
            </a:r>
            <a:r>
              <a:rPr lang="fr-FR">
                <a:latin typeface="Roboto"/>
                <a:ea typeface="Roboto"/>
                <a:cs typeface="Roboto"/>
              </a:rPr>
              <a:t>manuelle</a:t>
            </a:r>
            <a:endParaRPr lang="fr-FR" dirty="0">
              <a:cs typeface="Roboto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Création de nichoirs </a:t>
            </a:r>
            <a:endParaRPr lang="fr-FR" b="1" dirty="0">
              <a:cs typeface="Roboto"/>
            </a:endParaRP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F12D35B3-F399-9A8B-7CCE-276B0DD5B59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Activité </a:t>
            </a:r>
            <a:r>
              <a:rPr lang="fr-FR" err="1">
                <a:latin typeface="Roboto"/>
                <a:ea typeface="Roboto"/>
                <a:cs typeface="Roboto"/>
              </a:rPr>
              <a:t>cuisi</a:t>
            </a:r>
            <a:r>
              <a:rPr lang="fr-FR">
                <a:latin typeface="Roboto"/>
                <a:ea typeface="Roboto"/>
                <a:cs typeface="Roboto"/>
              </a:rPr>
              <a:t>ne </a:t>
            </a:r>
          </a:p>
          <a:p>
            <a:r>
              <a:rPr lang="fr-FR" b="1" dirty="0">
                <a:latin typeface="Roboto"/>
                <a:ea typeface="Roboto"/>
                <a:cs typeface="Roboto"/>
              </a:rPr>
              <a:t>Fruits et légumes </a:t>
            </a:r>
            <a:r>
              <a:rPr lang="fr-FR" b="1">
                <a:latin typeface="Roboto"/>
                <a:ea typeface="Roboto"/>
                <a:cs typeface="Roboto"/>
              </a:rPr>
              <a:t>recyclés</a:t>
            </a:r>
            <a:endParaRPr lang="fr-FR" b="1" dirty="0">
              <a:cs typeface="Roboto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Smoothies</a:t>
            </a:r>
            <a:r>
              <a:rPr lang="fr-FR">
                <a:latin typeface="Roboto"/>
                <a:ea typeface="Roboto"/>
                <a:cs typeface="Roboto"/>
              </a:rPr>
              <a:t> 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sportive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</a:p>
          <a:p>
            <a:r>
              <a:rPr lang="fr-FR" b="1">
                <a:latin typeface="Roboto"/>
                <a:ea typeface="Roboto"/>
                <a:cs typeface="Roboto"/>
              </a:rPr>
              <a:t>Tournoi jeu de raquettes</a:t>
            </a:r>
            <a:endParaRPr lang="fr-FR" b="1" dirty="0">
              <a:latin typeface="Roboto"/>
              <a:ea typeface="Roboto"/>
              <a:cs typeface="Roboto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42504EB4-4FA2-0F6A-C2C4-ACE620A8647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Activité manuelle</a:t>
            </a:r>
          </a:p>
          <a:p>
            <a:r>
              <a:rPr lang="fr-FR" b="1">
                <a:latin typeface="Roboto"/>
                <a:ea typeface="Roboto"/>
                <a:cs typeface="Roboto"/>
              </a:rPr>
              <a:t>couture</a:t>
            </a:r>
            <a:endParaRPr lang="fr-FR" b="1">
              <a:cs typeface="Roboto"/>
            </a:endParaRPr>
          </a:p>
          <a:p>
            <a:r>
              <a:rPr lang="fr-FR" b="1" dirty="0">
                <a:latin typeface="Roboto"/>
                <a:ea typeface="Roboto"/>
                <a:cs typeface="Roboto"/>
              </a:rPr>
              <a:t>Recyclage </a:t>
            </a:r>
            <a:r>
              <a:rPr lang="fr-FR" b="1">
                <a:latin typeface="Roboto"/>
                <a:ea typeface="Roboto"/>
                <a:cs typeface="Roboto"/>
              </a:rPr>
              <a:t>vêtement</a:t>
            </a:r>
            <a:r>
              <a:rPr lang="fr-FR" b="1" dirty="0">
                <a:latin typeface="Roboto"/>
                <a:ea typeface="Roboto"/>
                <a:cs typeface="Roboto"/>
              </a:rPr>
              <a:t> 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Sortie </a:t>
            </a:r>
            <a:r>
              <a:rPr lang="fr-FR">
                <a:latin typeface="Roboto"/>
                <a:ea typeface="Roboto"/>
                <a:cs typeface="Roboto"/>
              </a:rPr>
              <a:t>pédestre</a:t>
            </a:r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b="1" dirty="0">
                <a:latin typeface="Roboto"/>
                <a:ea typeface="Roboto"/>
                <a:cs typeface="Roboto"/>
              </a:rPr>
              <a:t>Jeux collectifs au parc de </a:t>
            </a:r>
            <a:r>
              <a:rPr lang="fr-FR" b="1" dirty="0" err="1">
                <a:latin typeface="Roboto"/>
                <a:ea typeface="Roboto"/>
                <a:cs typeface="Roboto"/>
              </a:rPr>
              <a:t>chevilly</a:t>
            </a:r>
            <a:endParaRPr lang="fr-FR" b="1" dirty="0" err="1">
              <a:cs typeface="Roboto"/>
            </a:endParaRP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2B5476DF-07AD-66B4-F736-093A06F5F643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sz="1600" i="1">
                <a:latin typeface="Roboto"/>
                <a:ea typeface="Roboto"/>
                <a:cs typeface="Roboto"/>
              </a:rPr>
              <a:t>Sortie car à la journée </a:t>
            </a:r>
            <a:endParaRPr lang="fr-FR" sz="1600" dirty="0">
              <a:latin typeface="Roboto"/>
              <a:ea typeface="Roboto"/>
              <a:cs typeface="Roboto"/>
            </a:endParaRPr>
          </a:p>
          <a:p>
            <a:endParaRPr lang="fr-FR" sz="1600" dirty="0">
              <a:latin typeface="Roboto"/>
              <a:ea typeface="Roboto"/>
              <a:cs typeface="Roboto"/>
            </a:endParaRPr>
          </a:p>
          <a:p>
            <a:r>
              <a:rPr lang="fr-FR" sz="1600">
                <a:latin typeface="Roboto"/>
                <a:ea typeface="Roboto"/>
                <a:cs typeface="Roboto"/>
              </a:rPr>
              <a:t>Accrobranche </a:t>
            </a:r>
            <a:endParaRPr lang="fr-FR" sz="1600" dirty="0">
              <a:latin typeface="Roboto"/>
              <a:ea typeface="Roboto"/>
              <a:cs typeface="Roboto"/>
            </a:endParaRPr>
          </a:p>
          <a:p>
            <a:r>
              <a:rPr lang="fr-FR" sz="1600">
                <a:latin typeface="Roboto"/>
                <a:ea typeface="Roboto"/>
                <a:cs typeface="Roboto"/>
              </a:rPr>
              <a:t>24 places </a:t>
            </a:r>
            <a:endParaRPr lang="fr-FR" sz="1600" dirty="0">
              <a:latin typeface="Roboto"/>
              <a:ea typeface="Roboto"/>
              <a:cs typeface="Roboto"/>
            </a:endParaRP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6DA02657-07CF-097D-D437-890DB7D48B5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sz="1600" i="1">
                <a:latin typeface="Roboto"/>
                <a:ea typeface="Roboto"/>
                <a:cs typeface="Roboto"/>
              </a:rPr>
              <a:t>Sortie car à la journée </a:t>
            </a:r>
            <a:endParaRPr lang="en-US" sz="1600" i="1">
              <a:latin typeface="Roboto"/>
              <a:ea typeface="Roboto"/>
              <a:cs typeface="Roboto"/>
            </a:endParaRPr>
          </a:p>
          <a:p>
            <a:endParaRPr lang="fr-FR" sz="1600" dirty="0">
              <a:cs typeface="Roboto"/>
            </a:endParaRPr>
          </a:p>
          <a:p>
            <a:r>
              <a:rPr lang="fr-FR" sz="1600">
                <a:latin typeface="Roboto"/>
                <a:ea typeface="Roboto"/>
                <a:cs typeface="Roboto"/>
              </a:rPr>
              <a:t>Accrobranche </a:t>
            </a:r>
            <a:endParaRPr lang="en-US" sz="1600">
              <a:latin typeface="Roboto"/>
              <a:ea typeface="Roboto"/>
              <a:cs typeface="Roboto"/>
            </a:endParaRPr>
          </a:p>
          <a:p>
            <a:r>
              <a:rPr lang="fr-FR" sz="1600">
                <a:latin typeface="Roboto"/>
                <a:ea typeface="Roboto"/>
                <a:cs typeface="Roboto"/>
              </a:rPr>
              <a:t>24 places </a:t>
            </a:r>
            <a:endParaRPr lang="fr-FR" sz="1600">
              <a:latin typeface="Roboto"/>
              <a:ea typeface="Roboto"/>
            </a:endParaRP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C629FE70-04DD-69F5-30E1-F10221CE32D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Activité </a:t>
            </a:r>
            <a:r>
              <a:rPr lang="fr-FR" err="1">
                <a:latin typeface="Roboto"/>
                <a:ea typeface="Roboto"/>
                <a:cs typeface="Roboto"/>
              </a:rPr>
              <a:t>jardi</a:t>
            </a:r>
            <a:r>
              <a:rPr lang="fr-FR">
                <a:latin typeface="Roboto"/>
                <a:ea typeface="Roboto"/>
                <a:cs typeface="Roboto"/>
              </a:rPr>
              <a:t>nage </a:t>
            </a:r>
          </a:p>
          <a:p>
            <a:r>
              <a:rPr lang="fr-FR" b="1">
                <a:latin typeface="Roboto"/>
                <a:ea typeface="Roboto"/>
                <a:cs typeface="Roboto"/>
              </a:rPr>
              <a:t>Pots recyclés et plantations</a:t>
            </a:r>
            <a:endParaRPr lang="fr-FR" b="1" dirty="0">
              <a:cs typeface="Roboto"/>
            </a:endParaRPr>
          </a:p>
          <a:p>
            <a:endParaRPr lang="fr-FR" b="1" dirty="0"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manuelle </a:t>
            </a:r>
            <a:endParaRPr lang="fr-FR" dirty="0">
              <a:cs typeface="Roboto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Création de moulin à vents </a:t>
            </a:r>
            <a:endParaRPr lang="fr-FR" b="1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304004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9AADB-DD28-408C-7013-B1FA3AB53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8BDEF67-6DEA-22A5-F24F-3B80BBBFB2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Ateliers sous les toits </a:t>
            </a:r>
          </a:p>
          <a:p>
            <a:r>
              <a:rPr lang="fr-FR">
                <a:latin typeface="Roboto"/>
                <a:ea typeface="Roboto"/>
                <a:cs typeface="Roboto"/>
              </a:rPr>
              <a:t>Activité artistique</a:t>
            </a:r>
          </a:p>
          <a:p>
            <a:endParaRPr lang="fr-FR"/>
          </a:p>
          <a:p>
            <a:r>
              <a:rPr lang="fr-FR">
                <a:latin typeface="Roboto"/>
                <a:ea typeface="Roboto"/>
                <a:cs typeface="Roboto"/>
              </a:rPr>
              <a:t>Activité manuelle</a:t>
            </a:r>
            <a:endParaRPr lang="fr-FR" dirty="0">
              <a:cs typeface="Roboto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Création de photophores</a:t>
            </a:r>
            <a:endParaRPr lang="fr-FR" b="1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26D64A-EEAC-F91F-BBF2-624CAAB4DF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latin typeface="Roboto"/>
              <a:ea typeface="Roboto"/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CF9A44-A9C7-A6A6-1B57-3778B4EFF4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Ateliers sous les toits </a:t>
            </a:r>
            <a:endParaRPr lang="en-US">
              <a:latin typeface="Roboto"/>
              <a:ea typeface="Roboto"/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artistique</a:t>
            </a:r>
            <a:endParaRPr lang="fr-FR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r>
              <a:rPr lang="fr-FR" i="1" dirty="0">
                <a:latin typeface="Roboto"/>
                <a:ea typeface="Roboto"/>
                <a:cs typeface="Roboto"/>
              </a:rPr>
              <a:t>Sortie journ</a:t>
            </a:r>
            <a:r>
              <a:rPr lang="fr-FR" i="1">
                <a:latin typeface="Roboto"/>
                <a:ea typeface="Roboto"/>
                <a:cs typeface="Roboto"/>
              </a:rPr>
              <a:t>ée </a:t>
            </a:r>
            <a:endParaRPr lang="fr-FR" i="1" dirty="0">
              <a:latin typeface="Roboto"/>
              <a:ea typeface="Roboto"/>
              <a:cs typeface="Roboto"/>
            </a:endParaRPr>
          </a:p>
          <a:p>
            <a:r>
              <a:rPr lang="fr-FR" i="1" dirty="0">
                <a:latin typeface="Roboto"/>
                <a:ea typeface="Roboto"/>
                <a:cs typeface="Roboto"/>
              </a:rPr>
              <a:t>Moulin de la </a:t>
            </a:r>
            <a:r>
              <a:rPr lang="fr-FR" i="1">
                <a:latin typeface="Roboto"/>
                <a:ea typeface="Roboto"/>
                <a:cs typeface="Roboto"/>
              </a:rPr>
              <a:t>Bièvre</a:t>
            </a:r>
            <a:r>
              <a:rPr lang="fr-FR" i="1" dirty="0">
                <a:latin typeface="Roboto"/>
                <a:ea typeface="Roboto"/>
                <a:cs typeface="Roboto"/>
              </a:rPr>
              <a:t> </a:t>
            </a:r>
          </a:p>
          <a:p>
            <a:r>
              <a:rPr lang="fr-FR" b="1" dirty="0">
                <a:latin typeface="Roboto"/>
                <a:ea typeface="Roboto"/>
                <a:cs typeface="Roboto"/>
              </a:rPr>
              <a:t>Journée </a:t>
            </a:r>
            <a:r>
              <a:rPr lang="fr-FR" b="1">
                <a:latin typeface="Roboto"/>
                <a:ea typeface="Roboto"/>
                <a:cs typeface="Roboto"/>
              </a:rPr>
              <a:t>intergénérationnelle </a:t>
            </a:r>
            <a:endParaRPr lang="fr-FR" b="1" dirty="0">
              <a:latin typeface="Roboto"/>
              <a:ea typeface="Roboto"/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9F4C730-5484-7E5B-A665-608CAC42803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E027371-8880-6F05-FAA2-48BDC77675B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ctr"/>
          <a:lstStyle/>
          <a:p>
            <a:r>
              <a:rPr lang="fr-FR"/>
              <a:t>Cycle 5</a:t>
            </a:r>
            <a:endParaRPr lang="en-US"/>
          </a:p>
          <a:p>
            <a:r>
              <a:rPr lang="fr-FR" dirty="0" err="1">
                <a:latin typeface="The Bold Font"/>
              </a:rPr>
              <a:t>Bessie</a:t>
            </a:r>
            <a:r>
              <a:rPr lang="fr-FR" dirty="0">
                <a:latin typeface="The Bold Font"/>
              </a:rPr>
              <a:t> Coleman élémentaire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2C2FB0D-A2FD-19A4-C6AC-6C740179E55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ctr"/>
          <a:lstStyle/>
          <a:p>
            <a:r>
              <a:rPr lang="fr-FR">
                <a:latin typeface="The Bold Font"/>
              </a:rPr>
              <a:t>17 juin </a:t>
            </a: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57D7059-C989-D799-A365-92A99701392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ctr"/>
          <a:lstStyle/>
          <a:p>
            <a:r>
              <a:rPr lang="fr-FR">
                <a:latin typeface="The Bold Font"/>
              </a:rPr>
              <a:t>24 juin 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E5E4688-28D5-EC56-827D-B07DC0C9D4F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lIns="91440" tIns="45720" rIns="91440" bIns="45720" anchor="ctr"/>
          <a:lstStyle/>
          <a:p>
            <a:r>
              <a:rPr lang="fr-FR" dirty="0">
                <a:latin typeface="The Bold Font"/>
              </a:rPr>
              <a:t>1er juill</a:t>
            </a:r>
            <a:r>
              <a:rPr lang="fr-FR">
                <a:latin typeface="The Bold Font"/>
              </a:rPr>
              <a:t>et</a:t>
            </a:r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0DCC9EC-DA56-BB87-A2E8-EF3AFCC4ADD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lIns="91440" tIns="45720" rIns="91440" bIns="45720" anchor="ctr"/>
          <a:lstStyle/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E3A8CEB-F947-8A36-8291-B83E531E46C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ctr"/>
          <a:lstStyle/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213E5D-E63C-0D24-9CBB-C81EE42D637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Ateliers sous les toits </a:t>
            </a:r>
            <a:endParaRPr lang="en-US">
              <a:latin typeface="Roboto"/>
              <a:ea typeface="Roboto"/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artistique 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Activité </a:t>
            </a:r>
            <a:r>
              <a:rPr lang="fr-FR">
                <a:latin typeface="Roboto"/>
                <a:ea typeface="Roboto"/>
                <a:cs typeface="Roboto"/>
              </a:rPr>
              <a:t>sportive</a:t>
            </a:r>
            <a:endParaRPr lang="fr-FR" dirty="0">
              <a:cs typeface="Roboto"/>
            </a:endParaRPr>
          </a:p>
          <a:p>
            <a:r>
              <a:rPr lang="fr-FR" b="1" dirty="0">
                <a:latin typeface="Roboto"/>
                <a:ea typeface="Roboto"/>
                <a:cs typeface="Roboto"/>
              </a:rPr>
              <a:t>Jeux coopératifs </a:t>
            </a:r>
            <a:r>
              <a:rPr lang="fr-FR" b="1" dirty="0" err="1">
                <a:latin typeface="Roboto"/>
                <a:ea typeface="Roboto"/>
                <a:cs typeface="Roboto"/>
              </a:rPr>
              <a:t>exterieurs</a:t>
            </a:r>
            <a:endParaRPr lang="fr-FR" b="1" dirty="0" err="1">
              <a:cs typeface="Roboto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2E1507F-1AAB-FB4A-A6E3-3905B24F1D3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Ateliers sous les toits </a:t>
            </a:r>
            <a:endParaRPr lang="en-US">
              <a:latin typeface="Roboto"/>
              <a:ea typeface="Roboto"/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artistique 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i="1">
                <a:latin typeface="Roboto"/>
                <a:ea typeface="Roboto"/>
                <a:cs typeface="Roboto"/>
              </a:rPr>
              <a:t>Sortie journée </a:t>
            </a:r>
            <a:endParaRPr lang="en-US" i="1">
              <a:latin typeface="Roboto"/>
              <a:ea typeface="Roboto"/>
              <a:cs typeface="Roboto"/>
            </a:endParaRPr>
          </a:p>
          <a:p>
            <a:r>
              <a:rPr lang="fr-FR" i="1" dirty="0">
                <a:latin typeface="Roboto"/>
                <a:ea typeface="Roboto"/>
                <a:cs typeface="Roboto"/>
              </a:rPr>
              <a:t>Moulin </a:t>
            </a:r>
            <a:r>
              <a:rPr lang="fr-FR" i="1">
                <a:latin typeface="Roboto"/>
                <a:ea typeface="Roboto"/>
                <a:cs typeface="Roboto"/>
              </a:rPr>
              <a:t>de la Bièvre</a:t>
            </a:r>
            <a:r>
              <a:rPr lang="fr-FR" i="1" dirty="0">
                <a:latin typeface="Roboto"/>
                <a:ea typeface="Roboto"/>
                <a:cs typeface="Roboto"/>
              </a:rPr>
              <a:t> </a:t>
            </a:r>
            <a:endParaRPr lang="en-US" i="1" dirty="0">
              <a:latin typeface="Roboto"/>
              <a:ea typeface="Roboto"/>
              <a:cs typeface="Roboto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Journée intergénérationnelle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B80B9A8-4B1B-EA24-9C6F-06B72B522CC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>
                <a:latin typeface="Roboto"/>
                <a:ea typeface="Roboto"/>
                <a:cs typeface="Roboto"/>
              </a:rPr>
              <a:t>Ateliers sous les toits </a:t>
            </a:r>
            <a:endParaRPr lang="en-US">
              <a:latin typeface="Roboto"/>
              <a:ea typeface="Roboto"/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artistique</a:t>
            </a:r>
            <a:endParaRPr lang="fr-FR"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Kermesse</a:t>
            </a:r>
            <a:endParaRPr lang="fr-FR" b="1" dirty="0">
              <a:cs typeface="Roboto"/>
            </a:endParaRPr>
          </a:p>
          <a:p>
            <a:r>
              <a:rPr lang="fr-FR" b="1" dirty="0">
                <a:latin typeface="Roboto"/>
                <a:ea typeface="Roboto"/>
                <a:cs typeface="Roboto"/>
              </a:rPr>
              <a:t>Et portes ouverte parents a partir de 16 heures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0711B52-0E94-9F2A-9A8F-5FAF2E8B9F3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014168" y="1828510"/>
            <a:ext cx="1872000" cy="218881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>
                <a:cs typeface="Roboto"/>
              </a:rPr>
              <a:t>Ateliers sous les toits </a:t>
            </a:r>
            <a:endParaRPr lang="en-US"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Activité artistique</a:t>
            </a:r>
            <a:endParaRPr lang="fr-FR">
              <a:latin typeface="Roboto"/>
              <a:ea typeface="Roboto"/>
              <a:cs typeface="Roboto" pitchFamily="2" charset="0"/>
            </a:endParaRPr>
          </a:p>
          <a:p>
            <a:endParaRPr lang="fr-FR" dirty="0">
              <a:cs typeface="Roboto"/>
            </a:endParaRPr>
          </a:p>
          <a:p>
            <a:r>
              <a:rPr lang="fr-FR" b="1">
                <a:latin typeface="Roboto"/>
                <a:ea typeface="Roboto"/>
                <a:cs typeface="Roboto"/>
              </a:rPr>
              <a:t>Activité cuisine</a:t>
            </a:r>
            <a:endParaRPr lang="fr-FR" b="1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>
                <a:latin typeface="Roboto"/>
                <a:ea typeface="Roboto"/>
                <a:cs typeface="Roboto"/>
              </a:rPr>
              <a:t>Jeux extérieurs</a:t>
            </a:r>
            <a:endParaRPr lang="fr-FR" dirty="0" err="1">
              <a:cs typeface="Roboto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ED8863D6-FF1A-FB73-146D-69C9C2F7007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sz="2400" i="1" dirty="0">
                <a:latin typeface="Roboto"/>
                <a:ea typeface="Roboto"/>
                <a:cs typeface="Roboto"/>
              </a:rPr>
              <a:t>L'équipe d'animation vous </a:t>
            </a:r>
            <a:r>
              <a:rPr lang="fr-FR" sz="2400" i="1" err="1">
                <a:latin typeface="Roboto"/>
                <a:ea typeface="Roboto"/>
                <a:cs typeface="Roboto"/>
              </a:rPr>
              <a:t>souhai</a:t>
            </a:r>
            <a:r>
              <a:rPr lang="fr-FR" sz="2400" i="1">
                <a:latin typeface="Roboto"/>
                <a:ea typeface="Roboto"/>
                <a:cs typeface="Roboto"/>
              </a:rPr>
              <a:t>te de belles vacances</a:t>
            </a:r>
            <a:r>
              <a:rPr lang="fr-FR" dirty="0">
                <a:latin typeface="Roboto"/>
                <a:ea typeface="Roboto"/>
                <a:cs typeface="Roboto"/>
              </a:rPr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4BF3C9F-8FE2-ADCC-FC33-05E1C7D8A2F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75EEE9C2-C135-9733-8666-153E6A10AA6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261240401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6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grammes hebdo - 5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Programmes hebdo - 4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Programmes mensuels - 5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rogrammes mensuels - 6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7.xml><?xml version="1.0" encoding="utf-8"?>
<a:theme xmlns:a="http://schemas.openxmlformats.org/drawingml/2006/main" name="1_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8.xml><?xml version="1.0" encoding="utf-8"?>
<a:theme xmlns:a="http://schemas.openxmlformats.org/drawingml/2006/main" name="Programmes hebdo soirée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9.xml><?xml version="1.0" encoding="utf-8"?>
<a:theme xmlns:a="http://schemas.openxmlformats.org/drawingml/2006/main" name="Périsco-extrasco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37b951-5ff5-4d04-8321-5676ac338634" xsi:nil="true"/>
    <lcf76f155ced4ddcb4097134ff3c332f xmlns="c290801a-bd16-4f49-9537-8fabfcf80cd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C36EBB-AA6F-4243-B9E0-1F57E994D272}">
  <ds:schemaRefs>
    <ds:schemaRef ds:uri="7bae8e75-c149-4a03-b0f4-21c0b343b857"/>
    <ds:schemaRef ds:uri="814a1816-946b-43c3-b823-601c89c804f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EC39C6C-5FEB-4185-AEB3-B82883474C77}"/>
</file>

<file path=customXml/itemProps3.xml><?xml version="1.0" encoding="utf-8"?>
<ds:datastoreItem xmlns:ds="http://schemas.openxmlformats.org/officeDocument/2006/customXml" ds:itemID="{225BC773-92D5-4B65-A21B-0C1C8CDE2A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Application>Microsoft Office PowerPoint</Application>
  <PresentationFormat>Format A4 (210 x 297 mm)</PresentationFormat>
  <Slides>2</Slides>
  <Notes>0</Notes>
  <HiddenSlides>0</HiddenSlides>
  <ScaleCrop>false</ScaleCrop>
  <HeadingPairs>
    <vt:vector size="4" baseType="variant"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Programmes hebdo - 6 jours </vt:lpstr>
      <vt:lpstr>Programmes hebdo - 5 jours </vt:lpstr>
      <vt:lpstr>Programmes hebdo - 4 jours </vt:lpstr>
      <vt:lpstr>Programmes mensuels - 5 jours</vt:lpstr>
      <vt:lpstr>Programmes mensuels - 6 jours</vt:lpstr>
      <vt:lpstr>Programmes mercredis</vt:lpstr>
      <vt:lpstr>1_Programmes mercredis</vt:lpstr>
      <vt:lpstr>Programmes hebdo soirées </vt:lpstr>
      <vt:lpstr>Périsco-extrasco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Programmes</dc:title>
  <dc:creator>Méghann FOUERE</dc:creator>
  <cp:revision>237</cp:revision>
  <cp:lastPrinted>2016-05-02T07:19:59Z</cp:lastPrinted>
  <dcterms:created xsi:type="dcterms:W3CDTF">2017-10-10T15:02:29Z</dcterms:created>
  <dcterms:modified xsi:type="dcterms:W3CDTF">2026-03-31T09:46:15Z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_dlc_DocIdItemGuid">
    <vt:lpwstr>07ee0a89-269e-42fc-ae38-e56460f2fca2</vt:lpwstr>
  </property>
  <property fmtid="{D5CDD505-2E9C-101B-9397-08002B2CF9AE}" pid="4" name="MediaServiceImageTags">
    <vt:lpwstr/>
  </property>
</Properties>
</file>