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3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4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5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6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7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8.xml" ContentType="application/vnd.openxmlformats-officedocument.theme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theme/theme9.xml" ContentType="application/vnd.openxmlformats-officedocument.theme+xml"/>
  <Override PartName="/ppt/theme/theme10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3" r:id="rId4"/>
    <p:sldMasterId id="2147483724" r:id="rId5"/>
    <p:sldMasterId id="2147483715" r:id="rId6"/>
    <p:sldMasterId id="2147483660" r:id="rId7"/>
    <p:sldMasterId id="2147483759" r:id="rId8"/>
    <p:sldMasterId id="2147483668" r:id="rId9"/>
    <p:sldMasterId id="2147483789" r:id="rId10"/>
    <p:sldMasterId id="2147483781" r:id="rId11"/>
    <p:sldMasterId id="2147483797" r:id="rId12"/>
  </p:sldMasterIdLst>
  <p:handoutMasterIdLst>
    <p:handoutMasterId r:id="rId15"/>
  </p:handoutMasterIdLst>
  <p:sldIdLst>
    <p:sldId id="257" r:id="rId13"/>
    <p:sldId id="258" r:id="rId14"/>
  </p:sldIdLst>
  <p:sldSz cx="9906000" cy="6858000" type="A4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89F3F"/>
    <a:srgbClr val="FFFFFE"/>
    <a:srgbClr val="2A7387"/>
    <a:srgbClr val="98D1C8"/>
    <a:srgbClr val="000000"/>
    <a:srgbClr val="4F7EBC"/>
    <a:srgbClr val="77D4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735" autoAdjust="0"/>
    <p:restoredTop sz="94660"/>
  </p:normalViewPr>
  <p:slideViewPr>
    <p:cSldViewPr snapToGrid="0">
      <p:cViewPr varScale="1">
        <p:scale>
          <a:sx n="69" d="100"/>
          <a:sy n="69" d="100"/>
        </p:scale>
        <p:origin x="99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840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slideMaster" Target="slideMasters/slideMaster9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Master" Target="slideMasters/slideMaster8.xml"/><Relationship Id="rId5" Type="http://schemas.openxmlformats.org/officeDocument/2006/relationships/slideMaster" Target="slideMasters/slideMaster2.xml"/><Relationship Id="rId15" Type="http://schemas.openxmlformats.org/officeDocument/2006/relationships/handoutMaster" Target="handoutMasters/handoutMaster1.xml"/><Relationship Id="rId10" Type="http://schemas.openxmlformats.org/officeDocument/2006/relationships/slideMaster" Target="slideMasters/slideMaster7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A5858818-B4CB-5B79-1DAC-0807384D3D0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35464A9-CCF5-C0E9-9533-D0A0311E0FD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C1BE6E-AF94-4FE1-87EF-A6858C101F2F}" type="datetimeFigureOut">
              <a:rPr lang="fr-FR" smtClean="0"/>
              <a:t>29/04/2026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8901B3D-EEDF-9076-5486-AC7899E27BB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99B03FC-A02C-0195-5998-E36ADBB8C2B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F123FE-D5B9-44B3-8EC9-7DE4E4F48E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8922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9AD41A3-2321-6E79-8EA0-940050C6D7C4}"/>
              </a:ext>
            </a:extLst>
          </p:cNvPr>
          <p:cNvSpPr/>
          <p:nvPr userDrawn="1"/>
        </p:nvSpPr>
        <p:spPr>
          <a:xfrm>
            <a:off x="8269471" y="1606823"/>
            <a:ext cx="1507136" cy="4720837"/>
          </a:xfrm>
          <a:prstGeom prst="rect">
            <a:avLst/>
          </a:prstGeom>
          <a:solidFill>
            <a:srgbClr val="98D1C8">
              <a:alpha val="34902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05CEF12-60E1-B0FC-9B13-1C97AE894798}"/>
              </a:ext>
            </a:extLst>
          </p:cNvPr>
          <p:cNvSpPr/>
          <p:nvPr userDrawn="1"/>
        </p:nvSpPr>
        <p:spPr>
          <a:xfrm>
            <a:off x="126771" y="1249431"/>
            <a:ext cx="1560715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7085FF1-531A-2F13-DDDC-7D04D000C96C}"/>
              </a:ext>
            </a:extLst>
          </p:cNvPr>
          <p:cNvSpPr/>
          <p:nvPr userDrawn="1"/>
        </p:nvSpPr>
        <p:spPr>
          <a:xfrm>
            <a:off x="3416317" y="1236466"/>
            <a:ext cx="1511299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A24C6F5-6B50-5570-5B57-D68337F91B4A}"/>
              </a:ext>
            </a:extLst>
          </p:cNvPr>
          <p:cNvSpPr/>
          <p:nvPr userDrawn="1"/>
        </p:nvSpPr>
        <p:spPr>
          <a:xfrm>
            <a:off x="6645212" y="1595229"/>
            <a:ext cx="1507136" cy="472083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CCE908D-D25C-EE63-AB8A-89503B93107B}"/>
              </a:ext>
            </a:extLst>
          </p:cNvPr>
          <p:cNvSpPr/>
          <p:nvPr userDrawn="1"/>
        </p:nvSpPr>
        <p:spPr>
          <a:xfrm>
            <a:off x="5029692" y="1224798"/>
            <a:ext cx="1507136" cy="507960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A9FEA9E-4BF7-5079-AF52-8B2E42A79062}"/>
              </a:ext>
            </a:extLst>
          </p:cNvPr>
          <p:cNvSpPr/>
          <p:nvPr userDrawn="1"/>
        </p:nvSpPr>
        <p:spPr>
          <a:xfrm>
            <a:off x="1800675" y="1236466"/>
            <a:ext cx="1511299" cy="507960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134391" y="1597114"/>
            <a:ext cx="1560210" cy="47306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3428831" y="1585445"/>
            <a:ext cx="1507136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3" name="Espace réservé du texte 21"/>
          <p:cNvSpPr>
            <a:spLocks noGrp="1"/>
          </p:cNvSpPr>
          <p:nvPr>
            <p:ph type="body" sz="quarter" idx="15" hasCustomPrompt="1"/>
          </p:nvPr>
        </p:nvSpPr>
        <p:spPr>
          <a:xfrm>
            <a:off x="5041365" y="1585445"/>
            <a:ext cx="1511299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4" name="Espace réservé du texte 21"/>
          <p:cNvSpPr>
            <a:spLocks noGrp="1"/>
          </p:cNvSpPr>
          <p:nvPr>
            <p:ph type="body" sz="quarter" idx="16" hasCustomPrompt="1"/>
          </p:nvPr>
        </p:nvSpPr>
        <p:spPr>
          <a:xfrm>
            <a:off x="6644848" y="1595229"/>
            <a:ext cx="1523698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1805398" y="1595229"/>
            <a:ext cx="1507784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E2F2C-A331-9ADE-6B52-580054F02D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34391" y="1235229"/>
            <a:ext cx="1568931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CDAE15A3-FC43-DFBA-513C-4B3F7CE402F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806457" y="1235229"/>
            <a:ext cx="1507784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57A6D0F7-9094-B7D4-4579-890DD0E7E1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419754" y="1235229"/>
            <a:ext cx="152369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48ACAF-74CF-A013-6503-594C1DA438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027425" y="1246897"/>
            <a:ext cx="152369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3F563453-32B8-2EA0-1B83-F752D9BED80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629013" y="1235229"/>
            <a:ext cx="1539534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" name="Espace réservé du texte 21">
            <a:extLst>
              <a:ext uri="{FF2B5EF4-FFF2-40B4-BE49-F238E27FC236}">
                <a16:creationId xmlns:a16="http://schemas.microsoft.com/office/drawing/2014/main" id="{60D652B7-AA5E-CD1E-E0E3-91FF285212B6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260731" y="1594866"/>
            <a:ext cx="1523698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3" name="Espace réservé du texte 6">
            <a:extLst>
              <a:ext uri="{FF2B5EF4-FFF2-40B4-BE49-F238E27FC236}">
                <a16:creationId xmlns:a16="http://schemas.microsoft.com/office/drawing/2014/main" id="{2CED94EA-AD49-0790-D75F-8E1C15FCD46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244896" y="1234866"/>
            <a:ext cx="1539534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823112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3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2B827A1-DF27-110F-D149-771A1F345802}"/>
              </a:ext>
            </a:extLst>
          </p:cNvPr>
          <p:cNvSpPr/>
          <p:nvPr userDrawn="1"/>
        </p:nvSpPr>
        <p:spPr>
          <a:xfrm>
            <a:off x="68580" y="1249431"/>
            <a:ext cx="1803420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53122DA-B1B9-F759-24E5-751059FF083B}"/>
              </a:ext>
            </a:extLst>
          </p:cNvPr>
          <p:cNvSpPr/>
          <p:nvPr userDrawn="1"/>
        </p:nvSpPr>
        <p:spPr>
          <a:xfrm>
            <a:off x="4017000" y="1236466"/>
            <a:ext cx="1872000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148E93A-6ED8-0A0D-3E4B-85BAC654A7D4}"/>
              </a:ext>
            </a:extLst>
          </p:cNvPr>
          <p:cNvSpPr/>
          <p:nvPr userDrawn="1"/>
        </p:nvSpPr>
        <p:spPr>
          <a:xfrm>
            <a:off x="8034000" y="1249431"/>
            <a:ext cx="1803420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88274CD-CD71-2EE2-2DC2-0C3862316A01}"/>
              </a:ext>
            </a:extLst>
          </p:cNvPr>
          <p:cNvSpPr/>
          <p:nvPr userDrawn="1"/>
        </p:nvSpPr>
        <p:spPr>
          <a:xfrm>
            <a:off x="6025500" y="1236466"/>
            <a:ext cx="1872000" cy="507960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00D8B01-FF88-C8D8-47BF-3CE421E7FDCF}"/>
              </a:ext>
            </a:extLst>
          </p:cNvPr>
          <p:cNvSpPr/>
          <p:nvPr userDrawn="1"/>
        </p:nvSpPr>
        <p:spPr>
          <a:xfrm>
            <a:off x="2008500" y="1236466"/>
            <a:ext cx="1872000" cy="507960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88900" y="1597114"/>
            <a:ext cx="1783100" cy="47306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597113"/>
            <a:ext cx="1872000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3" name="Espace réservé du texte 21"/>
          <p:cNvSpPr>
            <a:spLocks noGrp="1"/>
          </p:cNvSpPr>
          <p:nvPr>
            <p:ph type="body" sz="quarter" idx="15" hasCustomPrompt="1"/>
          </p:nvPr>
        </p:nvSpPr>
        <p:spPr>
          <a:xfrm>
            <a:off x="6037173" y="1597113"/>
            <a:ext cx="1849159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4" name="Espace réservé du texte 21"/>
          <p:cNvSpPr>
            <a:spLocks noGrp="1"/>
          </p:cNvSpPr>
          <p:nvPr>
            <p:ph type="body" sz="quarter" idx="16" hasCustomPrompt="1"/>
          </p:nvPr>
        </p:nvSpPr>
        <p:spPr>
          <a:xfrm>
            <a:off x="8034000" y="1595229"/>
            <a:ext cx="1794077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595229"/>
            <a:ext cx="1875600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06000" cy="1169377"/>
          </a:xfrm>
          <a:prstGeom prst="rect">
            <a:avLst/>
          </a:prstGeom>
          <a:solidFill>
            <a:srgbClr val="98D1C8"/>
          </a:solidFill>
        </p:spPr>
        <p:txBody>
          <a:bodyPr wrap="square" anchor="ctr">
            <a:noAutofit/>
          </a:bodyPr>
          <a:lstStyle>
            <a:lvl1pPr>
              <a:defRPr sz="3800">
                <a:latin typeface="The Bold Font" pitchFamily="2" charset="0"/>
              </a:defRPr>
            </a:lvl1pPr>
          </a:lstStyle>
          <a:p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383157"/>
            <a:ext cx="9906000" cy="47484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3" name="Espace réservé du texte 6">
            <a:extLst>
              <a:ext uri="{FF2B5EF4-FFF2-40B4-BE49-F238E27FC236}">
                <a16:creationId xmlns:a16="http://schemas.microsoft.com/office/drawing/2014/main" id="{FC996D3A-2FE4-BF25-3D2A-1D6944B95D8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3570" y="1235229"/>
            <a:ext cx="179726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" name="Espace réservé du texte 6">
            <a:extLst>
              <a:ext uri="{FF2B5EF4-FFF2-40B4-BE49-F238E27FC236}">
                <a16:creationId xmlns:a16="http://schemas.microsoft.com/office/drawing/2014/main" id="{7ECFF422-1FF6-0B05-51E1-4DBAFB402ED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04900" y="1235229"/>
            <a:ext cx="1875600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6" name="Espace réservé du texte 6">
            <a:extLst>
              <a:ext uri="{FF2B5EF4-FFF2-40B4-BE49-F238E27FC236}">
                <a16:creationId xmlns:a16="http://schemas.microsoft.com/office/drawing/2014/main" id="{4369A36D-7C6C-243B-1469-919E6744275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21162" y="1234866"/>
            <a:ext cx="1856671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92659CB2-9E39-C639-6595-EE77A4978CE7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0824" y="1234866"/>
            <a:ext cx="1856671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6F03F144-3CEA-2CF3-2504-10349D93C97C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38104" y="1259681"/>
            <a:ext cx="1794077" cy="335547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2627939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5 jo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DC0A2AA5-799A-74BC-1C63-4724706AA9FD}"/>
              </a:ext>
            </a:extLst>
          </p:cNvPr>
          <p:cNvSpPr/>
          <p:nvPr userDrawn="1"/>
        </p:nvSpPr>
        <p:spPr>
          <a:xfrm>
            <a:off x="7999114" y="1835654"/>
            <a:ext cx="1828687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05CEF12-60E1-B0FC-9B13-1C97AE894798}"/>
              </a:ext>
            </a:extLst>
          </p:cNvPr>
          <p:cNvSpPr/>
          <p:nvPr userDrawn="1"/>
        </p:nvSpPr>
        <p:spPr>
          <a:xfrm>
            <a:off x="71809" y="1835655"/>
            <a:ext cx="1803420" cy="21504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7085FF1-531A-2F13-DDDC-7D04D000C96C}"/>
              </a:ext>
            </a:extLst>
          </p:cNvPr>
          <p:cNvSpPr/>
          <p:nvPr userDrawn="1"/>
        </p:nvSpPr>
        <p:spPr>
          <a:xfrm>
            <a:off x="4017000" y="1835654"/>
            <a:ext cx="1872000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A9FEA9E-4BF7-5079-AF52-8B2E42A79062}"/>
              </a:ext>
            </a:extLst>
          </p:cNvPr>
          <p:cNvSpPr/>
          <p:nvPr userDrawn="1"/>
        </p:nvSpPr>
        <p:spPr>
          <a:xfrm>
            <a:off x="2008500" y="1823987"/>
            <a:ext cx="1872000" cy="218882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76200" y="1835655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823987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835656"/>
            <a:ext cx="1875600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E2F2C-A331-9ADE-6B52-580054F02D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6200" y="1235229"/>
            <a:ext cx="179463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CDAE15A3-FC43-DFBA-513C-4B3F7CE402F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05958" y="1235229"/>
            <a:ext cx="1879600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57A6D0F7-9094-B7D4-4579-890DD0E7E1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20437" y="1235229"/>
            <a:ext cx="186906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48ACAF-74CF-A013-6503-594C1DA438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2615" y="1235229"/>
            <a:ext cx="1861337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3F563453-32B8-2EA0-1B83-F752D9BED80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18164" y="1235229"/>
            <a:ext cx="1809637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DCFB879-9834-3126-C3ED-6F5983F258C4}"/>
              </a:ext>
            </a:extLst>
          </p:cNvPr>
          <p:cNvSpPr/>
          <p:nvPr userDrawn="1"/>
        </p:nvSpPr>
        <p:spPr>
          <a:xfrm>
            <a:off x="80816" y="4213803"/>
            <a:ext cx="1803420" cy="21504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0B9A8D4-4B8D-8E16-014D-5221A6F218A3}"/>
              </a:ext>
            </a:extLst>
          </p:cNvPr>
          <p:cNvSpPr txBox="1"/>
          <p:nvPr userDrawn="1"/>
        </p:nvSpPr>
        <p:spPr>
          <a:xfrm>
            <a:off x="16626" y="1578009"/>
            <a:ext cx="7351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Matin</a:t>
            </a:r>
            <a:endParaRPr lang="fr-FR" sz="1400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BA36BE0-252F-0C6C-9CC0-F7734D05FEC3}"/>
              </a:ext>
            </a:extLst>
          </p:cNvPr>
          <p:cNvSpPr txBox="1"/>
          <p:nvPr userDrawn="1"/>
        </p:nvSpPr>
        <p:spPr>
          <a:xfrm>
            <a:off x="-137693" y="3958647"/>
            <a:ext cx="13934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Après-midi</a:t>
            </a:r>
            <a:endParaRPr lang="fr-FR" sz="1400" dirty="0"/>
          </a:p>
        </p:txBody>
      </p:sp>
      <p:sp>
        <p:nvSpPr>
          <p:cNvPr id="10" name="Espace réservé du texte 21">
            <a:extLst>
              <a:ext uri="{FF2B5EF4-FFF2-40B4-BE49-F238E27FC236}">
                <a16:creationId xmlns:a16="http://schemas.microsoft.com/office/drawing/2014/main" id="{936CD8E5-D9EE-362C-CF27-0A011D98B62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8436" y="4218629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83FF7E6-6EEA-0CD2-05D4-179669834C47}"/>
              </a:ext>
            </a:extLst>
          </p:cNvPr>
          <p:cNvSpPr/>
          <p:nvPr userDrawn="1"/>
        </p:nvSpPr>
        <p:spPr>
          <a:xfrm>
            <a:off x="2004900" y="4211979"/>
            <a:ext cx="1872000" cy="218882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1374E4ED-52D1-1014-3C51-064CDA8DEBE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015413" y="4213138"/>
            <a:ext cx="1875600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10EA1C4-BD4E-3245-3A22-5BC7B3A40311}"/>
              </a:ext>
            </a:extLst>
          </p:cNvPr>
          <p:cNvSpPr/>
          <p:nvPr userDrawn="1"/>
        </p:nvSpPr>
        <p:spPr>
          <a:xfrm>
            <a:off x="4022256" y="4211979"/>
            <a:ext cx="1872000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1E495623-C4A1-3C7B-FC69-B323BECF443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014636" y="4218629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D9240312-00F3-7797-8FEC-3911BEAC4432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008715" y="1816604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4703B6CA-8F18-B12C-93E1-9135FD3398F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029100" y="1828273"/>
            <a:ext cx="1838952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843BC07-C9D0-EA79-ADA5-6B2AA4658151}"/>
              </a:ext>
            </a:extLst>
          </p:cNvPr>
          <p:cNvSpPr/>
          <p:nvPr userDrawn="1"/>
        </p:nvSpPr>
        <p:spPr>
          <a:xfrm>
            <a:off x="6032614" y="1823987"/>
            <a:ext cx="1842699" cy="218882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AF46281-3AE9-B004-BD1C-238F6AE6A261}"/>
              </a:ext>
            </a:extLst>
          </p:cNvPr>
          <p:cNvSpPr/>
          <p:nvPr userDrawn="1"/>
        </p:nvSpPr>
        <p:spPr>
          <a:xfrm>
            <a:off x="8024900" y="4205359"/>
            <a:ext cx="1828687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A3BBDED-C106-4577-5FA6-6B04DD5BC4BE}"/>
              </a:ext>
            </a:extLst>
          </p:cNvPr>
          <p:cNvSpPr/>
          <p:nvPr userDrawn="1"/>
        </p:nvSpPr>
        <p:spPr>
          <a:xfrm>
            <a:off x="6029100" y="4193692"/>
            <a:ext cx="1872000" cy="218882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69D4CD6A-F3F2-8E9C-0CB5-3FC39090BD8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039612" y="4211979"/>
            <a:ext cx="1844964" cy="217053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E96F11E4-328D-2197-E54E-954408FC51CD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029272" y="4211979"/>
            <a:ext cx="1872000" cy="217715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</p:spTree>
    <p:extLst>
      <p:ext uri="{BB962C8B-B14F-4D97-AF65-F5344CB8AC3E}">
        <p14:creationId xmlns:p14="http://schemas.microsoft.com/office/powerpoint/2010/main" val="36290296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4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0F6E4B9-EAE1-48EE-B316-64ECF7C0065C}"/>
              </a:ext>
            </a:extLst>
          </p:cNvPr>
          <p:cNvSpPr/>
          <p:nvPr userDrawn="1"/>
        </p:nvSpPr>
        <p:spPr>
          <a:xfrm>
            <a:off x="52386" y="1232310"/>
            <a:ext cx="1819614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0F68BF4-1AC0-2A90-C2C4-11F59FF623E2}"/>
              </a:ext>
            </a:extLst>
          </p:cNvPr>
          <p:cNvSpPr/>
          <p:nvPr userDrawn="1"/>
        </p:nvSpPr>
        <p:spPr>
          <a:xfrm>
            <a:off x="4017000" y="1219345"/>
            <a:ext cx="1872000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AF9BC03-BDEA-5FD1-F71E-C760A4321661}"/>
              </a:ext>
            </a:extLst>
          </p:cNvPr>
          <p:cNvSpPr/>
          <p:nvPr userDrawn="1"/>
        </p:nvSpPr>
        <p:spPr>
          <a:xfrm>
            <a:off x="8034000" y="1249431"/>
            <a:ext cx="1819613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416BD34-CBA7-80A5-4C4F-5B1633372C2C}"/>
              </a:ext>
            </a:extLst>
          </p:cNvPr>
          <p:cNvSpPr/>
          <p:nvPr userDrawn="1"/>
        </p:nvSpPr>
        <p:spPr>
          <a:xfrm>
            <a:off x="6025500" y="1236466"/>
            <a:ext cx="1872000" cy="507960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486EC21-5393-2BF0-4AEC-8539B43AC3DD}"/>
              </a:ext>
            </a:extLst>
          </p:cNvPr>
          <p:cNvSpPr/>
          <p:nvPr userDrawn="1"/>
        </p:nvSpPr>
        <p:spPr>
          <a:xfrm>
            <a:off x="2008500" y="1236466"/>
            <a:ext cx="1872000" cy="507960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57150" y="1597114"/>
            <a:ext cx="1814850" cy="47306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2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597113"/>
            <a:ext cx="1872000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3" name="Espace réservé du texte 21"/>
          <p:cNvSpPr>
            <a:spLocks noGrp="1"/>
          </p:cNvSpPr>
          <p:nvPr>
            <p:ph type="body" sz="quarter" idx="15" hasCustomPrompt="1"/>
          </p:nvPr>
        </p:nvSpPr>
        <p:spPr>
          <a:xfrm>
            <a:off x="6037173" y="1597113"/>
            <a:ext cx="1849159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4" name="Espace réservé du texte 21"/>
          <p:cNvSpPr>
            <a:spLocks noGrp="1"/>
          </p:cNvSpPr>
          <p:nvPr>
            <p:ph type="body" sz="quarter" idx="16" hasCustomPrompt="1"/>
          </p:nvPr>
        </p:nvSpPr>
        <p:spPr>
          <a:xfrm>
            <a:off x="8034000" y="1595229"/>
            <a:ext cx="1814850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595229"/>
            <a:ext cx="1875600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2" name="Espace réservé du texte 6">
            <a:extLst>
              <a:ext uri="{FF2B5EF4-FFF2-40B4-BE49-F238E27FC236}">
                <a16:creationId xmlns:a16="http://schemas.microsoft.com/office/drawing/2014/main" id="{9EDEE588-1600-F46B-EBC4-9FA30C2C9B5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7150" y="1235229"/>
            <a:ext cx="1814850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" name="Espace réservé du texte 6">
            <a:extLst>
              <a:ext uri="{FF2B5EF4-FFF2-40B4-BE49-F238E27FC236}">
                <a16:creationId xmlns:a16="http://schemas.microsoft.com/office/drawing/2014/main" id="{44F4F743-1FFC-D9F6-AC3B-267445CCEAA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12352" y="1235229"/>
            <a:ext cx="186994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6" name="Espace réservé du texte 6">
            <a:extLst>
              <a:ext uri="{FF2B5EF4-FFF2-40B4-BE49-F238E27FC236}">
                <a16:creationId xmlns:a16="http://schemas.microsoft.com/office/drawing/2014/main" id="{1C3ECBBD-22FB-20B9-D5EC-81707B7C29A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19362" y="1235229"/>
            <a:ext cx="1866795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11ABB53-C756-B74B-AAA2-7C1E92A29F2F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3826" y="1235229"/>
            <a:ext cx="1859822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54DBF4E8-B56A-876D-8FF3-B184E291947A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30342" y="1235229"/>
            <a:ext cx="181850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25683926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5 jo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DC0A2AA5-799A-74BC-1C63-4724706AA9FD}"/>
              </a:ext>
            </a:extLst>
          </p:cNvPr>
          <p:cNvSpPr/>
          <p:nvPr userDrawn="1"/>
        </p:nvSpPr>
        <p:spPr>
          <a:xfrm>
            <a:off x="7999114" y="1835654"/>
            <a:ext cx="1828687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05CEF12-60E1-B0FC-9B13-1C97AE894798}"/>
              </a:ext>
            </a:extLst>
          </p:cNvPr>
          <p:cNvSpPr/>
          <p:nvPr userDrawn="1"/>
        </p:nvSpPr>
        <p:spPr>
          <a:xfrm>
            <a:off x="71809" y="1835655"/>
            <a:ext cx="1803420" cy="21504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7085FF1-531A-2F13-DDDC-7D04D000C96C}"/>
              </a:ext>
            </a:extLst>
          </p:cNvPr>
          <p:cNvSpPr/>
          <p:nvPr userDrawn="1"/>
        </p:nvSpPr>
        <p:spPr>
          <a:xfrm>
            <a:off x="4017000" y="1835654"/>
            <a:ext cx="1872000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A9FEA9E-4BF7-5079-AF52-8B2E42A79062}"/>
              </a:ext>
            </a:extLst>
          </p:cNvPr>
          <p:cNvSpPr/>
          <p:nvPr userDrawn="1"/>
        </p:nvSpPr>
        <p:spPr>
          <a:xfrm>
            <a:off x="2008500" y="1823987"/>
            <a:ext cx="1872000" cy="218882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76200" y="1835655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823987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835656"/>
            <a:ext cx="1875600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E2F2C-A331-9ADE-6B52-580054F02D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6200" y="1235229"/>
            <a:ext cx="179463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CDAE15A3-FC43-DFBA-513C-4B3F7CE402F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05958" y="1235229"/>
            <a:ext cx="1879600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57A6D0F7-9094-B7D4-4579-890DD0E7E1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20437" y="1235229"/>
            <a:ext cx="186906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48ACAF-74CF-A013-6503-594C1DA438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2615" y="1235229"/>
            <a:ext cx="1861337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3F563453-32B8-2EA0-1B83-F752D9BED80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18164" y="1235229"/>
            <a:ext cx="1809637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DCFB879-9834-3126-C3ED-6F5983F258C4}"/>
              </a:ext>
            </a:extLst>
          </p:cNvPr>
          <p:cNvSpPr/>
          <p:nvPr userDrawn="1"/>
        </p:nvSpPr>
        <p:spPr>
          <a:xfrm>
            <a:off x="80816" y="4213803"/>
            <a:ext cx="1803420" cy="21504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0B9A8D4-4B8D-8E16-014D-5221A6F218A3}"/>
              </a:ext>
            </a:extLst>
          </p:cNvPr>
          <p:cNvSpPr txBox="1"/>
          <p:nvPr userDrawn="1"/>
        </p:nvSpPr>
        <p:spPr>
          <a:xfrm>
            <a:off x="16626" y="1578009"/>
            <a:ext cx="7351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Matin</a:t>
            </a:r>
            <a:endParaRPr lang="fr-FR" sz="1400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BA36BE0-252F-0C6C-9CC0-F7734D05FEC3}"/>
              </a:ext>
            </a:extLst>
          </p:cNvPr>
          <p:cNvSpPr txBox="1"/>
          <p:nvPr userDrawn="1"/>
        </p:nvSpPr>
        <p:spPr>
          <a:xfrm>
            <a:off x="-137693" y="3958647"/>
            <a:ext cx="13934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Après-midi</a:t>
            </a:r>
            <a:endParaRPr lang="fr-FR" sz="1400" dirty="0"/>
          </a:p>
        </p:txBody>
      </p:sp>
      <p:sp>
        <p:nvSpPr>
          <p:cNvPr id="10" name="Espace réservé du texte 21">
            <a:extLst>
              <a:ext uri="{FF2B5EF4-FFF2-40B4-BE49-F238E27FC236}">
                <a16:creationId xmlns:a16="http://schemas.microsoft.com/office/drawing/2014/main" id="{936CD8E5-D9EE-362C-CF27-0A011D98B62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8436" y="4218629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83FF7E6-6EEA-0CD2-05D4-179669834C47}"/>
              </a:ext>
            </a:extLst>
          </p:cNvPr>
          <p:cNvSpPr/>
          <p:nvPr userDrawn="1"/>
        </p:nvSpPr>
        <p:spPr>
          <a:xfrm>
            <a:off x="2004900" y="4211979"/>
            <a:ext cx="1872000" cy="218882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1374E4ED-52D1-1014-3C51-064CDA8DEBE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015413" y="4213138"/>
            <a:ext cx="1875600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10EA1C4-BD4E-3245-3A22-5BC7B3A40311}"/>
              </a:ext>
            </a:extLst>
          </p:cNvPr>
          <p:cNvSpPr/>
          <p:nvPr userDrawn="1"/>
        </p:nvSpPr>
        <p:spPr>
          <a:xfrm>
            <a:off x="4022256" y="4211979"/>
            <a:ext cx="1872000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1E495623-C4A1-3C7B-FC69-B323BECF443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014636" y="4218629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D9240312-00F3-7797-8FEC-3911BEAC4432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008715" y="1816604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4703B6CA-8F18-B12C-93E1-9135FD3398F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029100" y="1828273"/>
            <a:ext cx="1838952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843BC07-C9D0-EA79-ADA5-6B2AA4658151}"/>
              </a:ext>
            </a:extLst>
          </p:cNvPr>
          <p:cNvSpPr/>
          <p:nvPr userDrawn="1"/>
        </p:nvSpPr>
        <p:spPr>
          <a:xfrm>
            <a:off x="6032614" y="1823987"/>
            <a:ext cx="1842699" cy="218882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AF46281-3AE9-B004-BD1C-238F6AE6A261}"/>
              </a:ext>
            </a:extLst>
          </p:cNvPr>
          <p:cNvSpPr/>
          <p:nvPr userDrawn="1"/>
        </p:nvSpPr>
        <p:spPr>
          <a:xfrm>
            <a:off x="8024900" y="4205359"/>
            <a:ext cx="1828687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A3BBDED-C106-4577-5FA6-6B04DD5BC4BE}"/>
              </a:ext>
            </a:extLst>
          </p:cNvPr>
          <p:cNvSpPr/>
          <p:nvPr userDrawn="1"/>
        </p:nvSpPr>
        <p:spPr>
          <a:xfrm>
            <a:off x="6029100" y="4193692"/>
            <a:ext cx="1872000" cy="218882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69D4CD6A-F3F2-8E9C-0CB5-3FC39090BD8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039612" y="4211979"/>
            <a:ext cx="1844964" cy="217053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E96F11E4-328D-2197-E54E-954408FC51CD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029272" y="4211979"/>
            <a:ext cx="1872000" cy="217715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</p:spTree>
    <p:extLst>
      <p:ext uri="{BB962C8B-B14F-4D97-AF65-F5344CB8AC3E}">
        <p14:creationId xmlns:p14="http://schemas.microsoft.com/office/powerpoint/2010/main" val="10012976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5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D58F64C-E41A-7CE9-8633-513772F1B6AE}"/>
              </a:ext>
            </a:extLst>
          </p:cNvPr>
          <p:cNvSpPr/>
          <p:nvPr userDrawn="1"/>
        </p:nvSpPr>
        <p:spPr>
          <a:xfrm>
            <a:off x="52386" y="1249431"/>
            <a:ext cx="1819614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8CE4174-E8E1-B291-1223-5F729CC3FDB3}"/>
              </a:ext>
            </a:extLst>
          </p:cNvPr>
          <p:cNvSpPr/>
          <p:nvPr userDrawn="1"/>
        </p:nvSpPr>
        <p:spPr>
          <a:xfrm>
            <a:off x="4017000" y="1236466"/>
            <a:ext cx="1872000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F1CBF66-8B31-2693-5CAD-7BE7BAA5B6FA}"/>
              </a:ext>
            </a:extLst>
          </p:cNvPr>
          <p:cNvSpPr/>
          <p:nvPr userDrawn="1"/>
        </p:nvSpPr>
        <p:spPr>
          <a:xfrm>
            <a:off x="8034000" y="1249431"/>
            <a:ext cx="1819613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E6792AE-9F55-7E0B-42AA-941268C4EC92}"/>
              </a:ext>
            </a:extLst>
          </p:cNvPr>
          <p:cNvSpPr/>
          <p:nvPr userDrawn="1"/>
        </p:nvSpPr>
        <p:spPr>
          <a:xfrm>
            <a:off x="6025500" y="1236466"/>
            <a:ext cx="1872000" cy="507960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2BEF4D4-FCAB-AEBF-BB68-A2E2463E7F65}"/>
              </a:ext>
            </a:extLst>
          </p:cNvPr>
          <p:cNvSpPr/>
          <p:nvPr userDrawn="1"/>
        </p:nvSpPr>
        <p:spPr>
          <a:xfrm>
            <a:off x="2008500" y="1236466"/>
            <a:ext cx="1872000" cy="507960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57150" y="1597114"/>
            <a:ext cx="1814850" cy="47306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597113"/>
            <a:ext cx="1872000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3" name="Espace réservé du texte 21"/>
          <p:cNvSpPr>
            <a:spLocks noGrp="1"/>
          </p:cNvSpPr>
          <p:nvPr>
            <p:ph type="body" sz="quarter" idx="15" hasCustomPrompt="1"/>
          </p:nvPr>
        </p:nvSpPr>
        <p:spPr>
          <a:xfrm>
            <a:off x="6037173" y="1597113"/>
            <a:ext cx="1849159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4" name="Espace réservé du texte 21"/>
          <p:cNvSpPr>
            <a:spLocks noGrp="1"/>
          </p:cNvSpPr>
          <p:nvPr>
            <p:ph type="body" sz="quarter" idx="16" hasCustomPrompt="1"/>
          </p:nvPr>
        </p:nvSpPr>
        <p:spPr>
          <a:xfrm>
            <a:off x="8034000" y="1595229"/>
            <a:ext cx="1814850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595229"/>
            <a:ext cx="1875600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2" name="Espace réservé du texte 6">
            <a:extLst>
              <a:ext uri="{FF2B5EF4-FFF2-40B4-BE49-F238E27FC236}">
                <a16:creationId xmlns:a16="http://schemas.microsoft.com/office/drawing/2014/main" id="{9EDEE588-1600-F46B-EBC4-9FA30C2C9B5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7150" y="1235229"/>
            <a:ext cx="1814850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" name="Espace réservé du texte 6">
            <a:extLst>
              <a:ext uri="{FF2B5EF4-FFF2-40B4-BE49-F238E27FC236}">
                <a16:creationId xmlns:a16="http://schemas.microsoft.com/office/drawing/2014/main" id="{44F4F743-1FFC-D9F6-AC3B-267445CCEAA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12352" y="1235229"/>
            <a:ext cx="1869948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6" name="Espace réservé du texte 6">
            <a:extLst>
              <a:ext uri="{FF2B5EF4-FFF2-40B4-BE49-F238E27FC236}">
                <a16:creationId xmlns:a16="http://schemas.microsoft.com/office/drawing/2014/main" id="{1C3ECBBD-22FB-20B9-D5EC-81707B7C29A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19362" y="1235229"/>
            <a:ext cx="1866795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11ABB53-C756-B74B-AAA2-7C1E92A29F2F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3826" y="1235229"/>
            <a:ext cx="1859822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54DBF4E8-B56A-876D-8FF3-B184E291947A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30342" y="1235229"/>
            <a:ext cx="1818508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6142921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5 jo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DC0A2AA5-799A-74BC-1C63-4724706AA9FD}"/>
              </a:ext>
            </a:extLst>
          </p:cNvPr>
          <p:cNvSpPr/>
          <p:nvPr userDrawn="1"/>
        </p:nvSpPr>
        <p:spPr>
          <a:xfrm>
            <a:off x="7999114" y="1835654"/>
            <a:ext cx="1828687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05CEF12-60E1-B0FC-9B13-1C97AE894798}"/>
              </a:ext>
            </a:extLst>
          </p:cNvPr>
          <p:cNvSpPr/>
          <p:nvPr userDrawn="1"/>
        </p:nvSpPr>
        <p:spPr>
          <a:xfrm>
            <a:off x="71809" y="1835655"/>
            <a:ext cx="1803420" cy="21504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7085FF1-531A-2F13-DDDC-7D04D000C96C}"/>
              </a:ext>
            </a:extLst>
          </p:cNvPr>
          <p:cNvSpPr/>
          <p:nvPr userDrawn="1"/>
        </p:nvSpPr>
        <p:spPr>
          <a:xfrm>
            <a:off x="4017000" y="1835654"/>
            <a:ext cx="1872000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A9FEA9E-4BF7-5079-AF52-8B2E42A79062}"/>
              </a:ext>
            </a:extLst>
          </p:cNvPr>
          <p:cNvSpPr/>
          <p:nvPr userDrawn="1"/>
        </p:nvSpPr>
        <p:spPr>
          <a:xfrm>
            <a:off x="2008500" y="1823987"/>
            <a:ext cx="1872000" cy="218882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76200" y="1835655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823987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835656"/>
            <a:ext cx="1875600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E2F2C-A331-9ADE-6B52-580054F02D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6200" y="1235229"/>
            <a:ext cx="1794638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CDAE15A3-FC43-DFBA-513C-4B3F7CE402F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05958" y="1235229"/>
            <a:ext cx="1879600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57A6D0F7-9094-B7D4-4579-890DD0E7E1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20437" y="1235229"/>
            <a:ext cx="1869068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48ACAF-74CF-A013-6503-594C1DA438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2615" y="1235229"/>
            <a:ext cx="1861337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3F563453-32B8-2EA0-1B83-F752D9BED80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18164" y="1235229"/>
            <a:ext cx="1809637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DCFB879-9834-3126-C3ED-6F5983F258C4}"/>
              </a:ext>
            </a:extLst>
          </p:cNvPr>
          <p:cNvSpPr/>
          <p:nvPr userDrawn="1"/>
        </p:nvSpPr>
        <p:spPr>
          <a:xfrm>
            <a:off x="80816" y="4213803"/>
            <a:ext cx="1803420" cy="21504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0B9A8D4-4B8D-8E16-014D-5221A6F218A3}"/>
              </a:ext>
            </a:extLst>
          </p:cNvPr>
          <p:cNvSpPr txBox="1"/>
          <p:nvPr userDrawn="1"/>
        </p:nvSpPr>
        <p:spPr>
          <a:xfrm>
            <a:off x="16626" y="1578009"/>
            <a:ext cx="7351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Matin</a:t>
            </a:r>
            <a:endParaRPr lang="fr-FR" sz="1400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BA36BE0-252F-0C6C-9CC0-F7734D05FEC3}"/>
              </a:ext>
            </a:extLst>
          </p:cNvPr>
          <p:cNvSpPr txBox="1"/>
          <p:nvPr userDrawn="1"/>
        </p:nvSpPr>
        <p:spPr>
          <a:xfrm>
            <a:off x="-137693" y="3958647"/>
            <a:ext cx="13934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Après-midi</a:t>
            </a:r>
            <a:endParaRPr lang="fr-FR" sz="1400" dirty="0"/>
          </a:p>
        </p:txBody>
      </p:sp>
      <p:sp>
        <p:nvSpPr>
          <p:cNvPr id="10" name="Espace réservé du texte 21">
            <a:extLst>
              <a:ext uri="{FF2B5EF4-FFF2-40B4-BE49-F238E27FC236}">
                <a16:creationId xmlns:a16="http://schemas.microsoft.com/office/drawing/2014/main" id="{936CD8E5-D9EE-362C-CF27-0A011D98B62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8436" y="4218629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83FF7E6-6EEA-0CD2-05D4-179669834C47}"/>
              </a:ext>
            </a:extLst>
          </p:cNvPr>
          <p:cNvSpPr/>
          <p:nvPr userDrawn="1"/>
        </p:nvSpPr>
        <p:spPr>
          <a:xfrm>
            <a:off x="2004900" y="4211979"/>
            <a:ext cx="1872000" cy="218882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1374E4ED-52D1-1014-3C51-064CDA8DEBE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015413" y="4213138"/>
            <a:ext cx="1875600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10EA1C4-BD4E-3245-3A22-5BC7B3A40311}"/>
              </a:ext>
            </a:extLst>
          </p:cNvPr>
          <p:cNvSpPr/>
          <p:nvPr userDrawn="1"/>
        </p:nvSpPr>
        <p:spPr>
          <a:xfrm>
            <a:off x="4022256" y="4211979"/>
            <a:ext cx="1872000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1E495623-C4A1-3C7B-FC69-B323BECF443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014636" y="4218629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D9240312-00F3-7797-8FEC-3911BEAC4432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008715" y="1816604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4703B6CA-8F18-B12C-93E1-9135FD3398F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029100" y="1828273"/>
            <a:ext cx="1838952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843BC07-C9D0-EA79-ADA5-6B2AA4658151}"/>
              </a:ext>
            </a:extLst>
          </p:cNvPr>
          <p:cNvSpPr/>
          <p:nvPr userDrawn="1"/>
        </p:nvSpPr>
        <p:spPr>
          <a:xfrm>
            <a:off x="6032614" y="1823987"/>
            <a:ext cx="1842699" cy="218882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AF46281-3AE9-B004-BD1C-238F6AE6A261}"/>
              </a:ext>
            </a:extLst>
          </p:cNvPr>
          <p:cNvSpPr/>
          <p:nvPr userDrawn="1"/>
        </p:nvSpPr>
        <p:spPr>
          <a:xfrm>
            <a:off x="8024900" y="4205359"/>
            <a:ext cx="1828687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A3BBDED-C106-4577-5FA6-6B04DD5BC4BE}"/>
              </a:ext>
            </a:extLst>
          </p:cNvPr>
          <p:cNvSpPr/>
          <p:nvPr userDrawn="1"/>
        </p:nvSpPr>
        <p:spPr>
          <a:xfrm>
            <a:off x="6029100" y="4193692"/>
            <a:ext cx="1872000" cy="218882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69D4CD6A-F3F2-8E9C-0CB5-3FC39090BD8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039612" y="4211979"/>
            <a:ext cx="1844964" cy="217053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E96F11E4-328D-2197-E54E-954408FC51CD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029272" y="4211979"/>
            <a:ext cx="1872000" cy="217715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</p:spTree>
    <p:extLst>
      <p:ext uri="{BB962C8B-B14F-4D97-AF65-F5344CB8AC3E}">
        <p14:creationId xmlns:p14="http://schemas.microsoft.com/office/powerpoint/2010/main" val="28182082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6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2EA49899-DBC5-B38D-43A4-B49498BE126A}"/>
              </a:ext>
            </a:extLst>
          </p:cNvPr>
          <p:cNvSpPr/>
          <p:nvPr userDrawn="1"/>
        </p:nvSpPr>
        <p:spPr>
          <a:xfrm>
            <a:off x="52386" y="1249431"/>
            <a:ext cx="1819614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56076ED-3552-DA5E-DE4E-4B17842E26F9}"/>
              </a:ext>
            </a:extLst>
          </p:cNvPr>
          <p:cNvSpPr/>
          <p:nvPr userDrawn="1"/>
        </p:nvSpPr>
        <p:spPr>
          <a:xfrm>
            <a:off x="4017000" y="1236466"/>
            <a:ext cx="1872000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1157728-6A98-86E8-DE61-59B1ABC2D90C}"/>
              </a:ext>
            </a:extLst>
          </p:cNvPr>
          <p:cNvSpPr/>
          <p:nvPr userDrawn="1"/>
        </p:nvSpPr>
        <p:spPr>
          <a:xfrm>
            <a:off x="8034000" y="1249431"/>
            <a:ext cx="1819613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CE3781C-85D5-DB40-8D1D-14A3661842C3}"/>
              </a:ext>
            </a:extLst>
          </p:cNvPr>
          <p:cNvSpPr/>
          <p:nvPr userDrawn="1"/>
        </p:nvSpPr>
        <p:spPr>
          <a:xfrm>
            <a:off x="6025500" y="1236466"/>
            <a:ext cx="1872000" cy="507960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EECEAEF-5059-CB7B-ABF8-175670941891}"/>
              </a:ext>
            </a:extLst>
          </p:cNvPr>
          <p:cNvSpPr/>
          <p:nvPr userDrawn="1"/>
        </p:nvSpPr>
        <p:spPr>
          <a:xfrm>
            <a:off x="2008500" y="1236466"/>
            <a:ext cx="1872000" cy="507960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57150" y="1597114"/>
            <a:ext cx="1814850" cy="47306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597113"/>
            <a:ext cx="1872000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3" name="Espace réservé du texte 21"/>
          <p:cNvSpPr>
            <a:spLocks noGrp="1"/>
          </p:cNvSpPr>
          <p:nvPr>
            <p:ph type="body" sz="quarter" idx="15" hasCustomPrompt="1"/>
          </p:nvPr>
        </p:nvSpPr>
        <p:spPr>
          <a:xfrm>
            <a:off x="6037173" y="1597113"/>
            <a:ext cx="1849159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4" name="Espace réservé du texte 21"/>
          <p:cNvSpPr>
            <a:spLocks noGrp="1"/>
          </p:cNvSpPr>
          <p:nvPr>
            <p:ph type="body" sz="quarter" idx="16" hasCustomPrompt="1"/>
          </p:nvPr>
        </p:nvSpPr>
        <p:spPr>
          <a:xfrm>
            <a:off x="8034000" y="1595229"/>
            <a:ext cx="1814850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595229"/>
            <a:ext cx="1875600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2" name="Espace réservé du texte 6">
            <a:extLst>
              <a:ext uri="{FF2B5EF4-FFF2-40B4-BE49-F238E27FC236}">
                <a16:creationId xmlns:a16="http://schemas.microsoft.com/office/drawing/2014/main" id="{9EDEE588-1600-F46B-EBC4-9FA30C2C9B5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7150" y="1235229"/>
            <a:ext cx="1814850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" name="Espace réservé du texte 6">
            <a:extLst>
              <a:ext uri="{FF2B5EF4-FFF2-40B4-BE49-F238E27FC236}">
                <a16:creationId xmlns:a16="http://schemas.microsoft.com/office/drawing/2014/main" id="{44F4F743-1FFC-D9F6-AC3B-267445CCEAA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12352" y="1235229"/>
            <a:ext cx="186994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6" name="Espace réservé du texte 6">
            <a:extLst>
              <a:ext uri="{FF2B5EF4-FFF2-40B4-BE49-F238E27FC236}">
                <a16:creationId xmlns:a16="http://schemas.microsoft.com/office/drawing/2014/main" id="{1C3ECBBD-22FB-20B9-D5EC-81707B7C29A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19362" y="1235229"/>
            <a:ext cx="1866795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11ABB53-C756-B74B-AAA2-7C1E92A29F2F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3826" y="1235229"/>
            <a:ext cx="1859822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54DBF4E8-B56A-876D-8FF3-B184E291947A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30342" y="1235229"/>
            <a:ext cx="181850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13313417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5 jo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DC0A2AA5-799A-74BC-1C63-4724706AA9FD}"/>
              </a:ext>
            </a:extLst>
          </p:cNvPr>
          <p:cNvSpPr/>
          <p:nvPr userDrawn="1"/>
        </p:nvSpPr>
        <p:spPr>
          <a:xfrm>
            <a:off x="7999114" y="1835654"/>
            <a:ext cx="1828687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05CEF12-60E1-B0FC-9B13-1C97AE894798}"/>
              </a:ext>
            </a:extLst>
          </p:cNvPr>
          <p:cNvSpPr/>
          <p:nvPr userDrawn="1"/>
        </p:nvSpPr>
        <p:spPr>
          <a:xfrm>
            <a:off x="71809" y="1835655"/>
            <a:ext cx="1803420" cy="21504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7085FF1-531A-2F13-DDDC-7D04D000C96C}"/>
              </a:ext>
            </a:extLst>
          </p:cNvPr>
          <p:cNvSpPr/>
          <p:nvPr userDrawn="1"/>
        </p:nvSpPr>
        <p:spPr>
          <a:xfrm>
            <a:off x="4017000" y="1835654"/>
            <a:ext cx="1872000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76200" y="1835655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823987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835656"/>
            <a:ext cx="1875600" cy="2177150"/>
          </a:xfrm>
          <a:prstGeom prst="rect">
            <a:avLst/>
          </a:prstGeom>
          <a:solidFill>
            <a:srgbClr val="D89F3F">
              <a:alpha val="34902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E2F2C-A331-9ADE-6B52-580054F02D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6200" y="1235229"/>
            <a:ext cx="179463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CDAE15A3-FC43-DFBA-513C-4B3F7CE402F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05958" y="1235229"/>
            <a:ext cx="1879600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57A6D0F7-9094-B7D4-4579-890DD0E7E1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20437" y="1235229"/>
            <a:ext cx="186906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48ACAF-74CF-A013-6503-594C1DA438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2615" y="1235229"/>
            <a:ext cx="1861337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3F563453-32B8-2EA0-1B83-F752D9BED80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18164" y="1235229"/>
            <a:ext cx="1809637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DCFB879-9834-3126-C3ED-6F5983F258C4}"/>
              </a:ext>
            </a:extLst>
          </p:cNvPr>
          <p:cNvSpPr/>
          <p:nvPr userDrawn="1"/>
        </p:nvSpPr>
        <p:spPr>
          <a:xfrm>
            <a:off x="80816" y="4213803"/>
            <a:ext cx="1803420" cy="21504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0B9A8D4-4B8D-8E16-014D-5221A6F218A3}"/>
              </a:ext>
            </a:extLst>
          </p:cNvPr>
          <p:cNvSpPr txBox="1"/>
          <p:nvPr userDrawn="1"/>
        </p:nvSpPr>
        <p:spPr>
          <a:xfrm>
            <a:off x="16626" y="1578009"/>
            <a:ext cx="7351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Matin</a:t>
            </a:r>
            <a:endParaRPr lang="fr-FR" sz="1400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BA36BE0-252F-0C6C-9CC0-F7734D05FEC3}"/>
              </a:ext>
            </a:extLst>
          </p:cNvPr>
          <p:cNvSpPr txBox="1"/>
          <p:nvPr userDrawn="1"/>
        </p:nvSpPr>
        <p:spPr>
          <a:xfrm>
            <a:off x="-137693" y="3958647"/>
            <a:ext cx="13934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Après-midi</a:t>
            </a:r>
            <a:endParaRPr lang="fr-FR" sz="1400" dirty="0"/>
          </a:p>
        </p:txBody>
      </p:sp>
      <p:sp>
        <p:nvSpPr>
          <p:cNvPr id="10" name="Espace réservé du texte 21">
            <a:extLst>
              <a:ext uri="{FF2B5EF4-FFF2-40B4-BE49-F238E27FC236}">
                <a16:creationId xmlns:a16="http://schemas.microsoft.com/office/drawing/2014/main" id="{936CD8E5-D9EE-362C-CF27-0A011D98B62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8436" y="4218629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1374E4ED-52D1-1014-3C51-064CDA8DEBE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015413" y="4213138"/>
            <a:ext cx="1875600" cy="2177150"/>
          </a:xfrm>
          <a:prstGeom prst="rect">
            <a:avLst/>
          </a:prstGeom>
          <a:solidFill>
            <a:srgbClr val="D89F3F">
              <a:alpha val="34902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10EA1C4-BD4E-3245-3A22-5BC7B3A40311}"/>
              </a:ext>
            </a:extLst>
          </p:cNvPr>
          <p:cNvSpPr/>
          <p:nvPr userDrawn="1"/>
        </p:nvSpPr>
        <p:spPr>
          <a:xfrm>
            <a:off x="4022256" y="4211979"/>
            <a:ext cx="1872000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1E495623-C4A1-3C7B-FC69-B323BECF443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014636" y="4218629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D9240312-00F3-7797-8FEC-3911BEAC4432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008715" y="1816604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4703B6CA-8F18-B12C-93E1-9135FD3398F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029100" y="1828273"/>
            <a:ext cx="1838952" cy="2177150"/>
          </a:xfrm>
          <a:prstGeom prst="rect">
            <a:avLst/>
          </a:prstGeom>
          <a:solidFill>
            <a:srgbClr val="D89F3F">
              <a:alpha val="34902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AF46281-3AE9-B004-BD1C-238F6AE6A261}"/>
              </a:ext>
            </a:extLst>
          </p:cNvPr>
          <p:cNvSpPr/>
          <p:nvPr userDrawn="1"/>
        </p:nvSpPr>
        <p:spPr>
          <a:xfrm>
            <a:off x="8024900" y="4205359"/>
            <a:ext cx="1828687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69D4CD6A-F3F2-8E9C-0CB5-3FC39090BD8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039612" y="4211979"/>
            <a:ext cx="1844964" cy="2170531"/>
          </a:xfrm>
          <a:prstGeom prst="rect">
            <a:avLst/>
          </a:prstGeom>
          <a:solidFill>
            <a:srgbClr val="D89F3F">
              <a:alpha val="34902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E96F11E4-328D-2197-E54E-954408FC51CD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029272" y="4211979"/>
            <a:ext cx="1872000" cy="217715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</p:spTree>
    <p:extLst>
      <p:ext uri="{BB962C8B-B14F-4D97-AF65-F5344CB8AC3E}">
        <p14:creationId xmlns:p14="http://schemas.microsoft.com/office/powerpoint/2010/main" val="3755400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7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re 17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15458" cy="1080000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10"/>
          </p:nvPr>
        </p:nvSpPr>
        <p:spPr>
          <a:xfrm>
            <a:off x="-14942" y="1079999"/>
            <a:ext cx="9930400" cy="451506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0" name="Espace réservé du texte 21">
            <a:extLst>
              <a:ext uri="{FF2B5EF4-FFF2-40B4-BE49-F238E27FC236}">
                <a16:creationId xmlns:a16="http://schemas.microsoft.com/office/drawing/2014/main" id="{5F574703-4856-F003-0553-16EDB3818E6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061236" y="2062534"/>
            <a:ext cx="1782617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A85F1A21-7D07-5D2A-95D7-89ED8F8C39D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458" y="1531505"/>
            <a:ext cx="9906000" cy="53264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fr-FR" dirty="0"/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12761516-BEB7-A5B6-3206-7740C2553F5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061235" y="1694842"/>
            <a:ext cx="1794485" cy="361950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8" name="Espace réservé du texte 25">
            <a:extLst>
              <a:ext uri="{FF2B5EF4-FFF2-40B4-BE49-F238E27FC236}">
                <a16:creationId xmlns:a16="http://schemas.microsoft.com/office/drawing/2014/main" id="{0A27022E-DF2B-EB20-D3B5-8EFAB916207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5065" y="1701881"/>
            <a:ext cx="1788809" cy="349314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1" name="Espace réservé du texte 25">
            <a:extLst>
              <a:ext uri="{FF2B5EF4-FFF2-40B4-BE49-F238E27FC236}">
                <a16:creationId xmlns:a16="http://schemas.microsoft.com/office/drawing/2014/main" id="{0A461024-3BE1-0E4A-876B-91B397B632A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021214" y="1700584"/>
            <a:ext cx="1778992" cy="350466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2" name="Espace réservé du texte 25">
            <a:extLst>
              <a:ext uri="{FF2B5EF4-FFF2-40B4-BE49-F238E27FC236}">
                <a16:creationId xmlns:a16="http://schemas.microsoft.com/office/drawing/2014/main" id="{22E54944-4ACF-44D2-C67F-17BBCB8018A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007041" y="1694842"/>
            <a:ext cx="1778992" cy="361950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" name="Espace réservé du texte 21">
            <a:extLst>
              <a:ext uri="{FF2B5EF4-FFF2-40B4-BE49-F238E27FC236}">
                <a16:creationId xmlns:a16="http://schemas.microsoft.com/office/drawing/2014/main" id="{CCB9C136-4587-E960-3842-3DB77E0F17C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01258" y="2062534"/>
            <a:ext cx="1782617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" name="Espace réservé du texte 21">
            <a:extLst>
              <a:ext uri="{FF2B5EF4-FFF2-40B4-BE49-F238E27FC236}">
                <a16:creationId xmlns:a16="http://schemas.microsoft.com/office/drawing/2014/main" id="{69CB9646-4A45-5E8E-A698-BC873CE8BE68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021214" y="2062534"/>
            <a:ext cx="1782617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5" name="Espace réservé du texte 21">
            <a:extLst>
              <a:ext uri="{FF2B5EF4-FFF2-40B4-BE49-F238E27FC236}">
                <a16:creationId xmlns:a16="http://schemas.microsoft.com/office/drawing/2014/main" id="{BAD94DE3-3584-8B5E-4D3B-AFE0A30F718D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007040" y="2062534"/>
            <a:ext cx="1782617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6" name="Espace réservé du texte 21">
            <a:extLst>
              <a:ext uri="{FF2B5EF4-FFF2-40B4-BE49-F238E27FC236}">
                <a16:creationId xmlns:a16="http://schemas.microsoft.com/office/drawing/2014/main" id="{9375E64C-BA69-CF57-E9E9-E299717C5EA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950988" y="2062534"/>
            <a:ext cx="1782617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7" name="Espace réservé du texte 25">
            <a:extLst>
              <a:ext uri="{FF2B5EF4-FFF2-40B4-BE49-F238E27FC236}">
                <a16:creationId xmlns:a16="http://schemas.microsoft.com/office/drawing/2014/main" id="{1ADBFEE9-FFA5-1A29-BB47-3CFFA825C5C2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7954613" y="1689100"/>
            <a:ext cx="1778992" cy="361950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9877731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5 jo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Espace réservé pour une image  8">
            <a:extLst>
              <a:ext uri="{FF2B5EF4-FFF2-40B4-BE49-F238E27FC236}">
                <a16:creationId xmlns:a16="http://schemas.microsoft.com/office/drawing/2014/main" id="{A05DEE4C-36C2-24E7-299F-3BFDEC22F249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1492" y="1595592"/>
            <a:ext cx="9906000" cy="526240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fr-FR" dirty="0"/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76200" y="1835655"/>
            <a:ext cx="1795800" cy="2150421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823987"/>
            <a:ext cx="1872000" cy="2188819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835656"/>
            <a:ext cx="1875600" cy="2177150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E2F2C-A331-9ADE-6B52-580054F02D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6200" y="1235229"/>
            <a:ext cx="179463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CDAE15A3-FC43-DFBA-513C-4B3F7CE402F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05958" y="1235229"/>
            <a:ext cx="1879600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57A6D0F7-9094-B7D4-4579-890DD0E7E1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20437" y="1235229"/>
            <a:ext cx="186906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48ACAF-74CF-A013-6503-594C1DA438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2615" y="1235229"/>
            <a:ext cx="1861337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3F563453-32B8-2EA0-1B83-F752D9BED80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18164" y="1235229"/>
            <a:ext cx="1809637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0B9A8D4-4B8D-8E16-014D-5221A6F218A3}"/>
              </a:ext>
            </a:extLst>
          </p:cNvPr>
          <p:cNvSpPr txBox="1"/>
          <p:nvPr userDrawn="1"/>
        </p:nvSpPr>
        <p:spPr>
          <a:xfrm>
            <a:off x="16626" y="1578009"/>
            <a:ext cx="7351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Matin</a:t>
            </a:r>
            <a:endParaRPr lang="fr-FR" sz="1400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BA36BE0-252F-0C6C-9CC0-F7734D05FEC3}"/>
              </a:ext>
            </a:extLst>
          </p:cNvPr>
          <p:cNvSpPr txBox="1"/>
          <p:nvPr userDrawn="1"/>
        </p:nvSpPr>
        <p:spPr>
          <a:xfrm>
            <a:off x="-137693" y="3958647"/>
            <a:ext cx="13934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Après-midi</a:t>
            </a:r>
            <a:endParaRPr lang="fr-FR" sz="1400" dirty="0"/>
          </a:p>
        </p:txBody>
      </p:sp>
      <p:sp>
        <p:nvSpPr>
          <p:cNvPr id="10" name="Espace réservé du texte 21">
            <a:extLst>
              <a:ext uri="{FF2B5EF4-FFF2-40B4-BE49-F238E27FC236}">
                <a16:creationId xmlns:a16="http://schemas.microsoft.com/office/drawing/2014/main" id="{936CD8E5-D9EE-362C-CF27-0A011D98B62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8436" y="4218629"/>
            <a:ext cx="1795800" cy="2150421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1374E4ED-52D1-1014-3C51-064CDA8DEBE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015413" y="4213138"/>
            <a:ext cx="1875600" cy="2177150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1E495623-C4A1-3C7B-FC69-B323BECF443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014636" y="4218629"/>
            <a:ext cx="1872000" cy="2188819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D9240312-00F3-7797-8FEC-3911BEAC4432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008715" y="1816604"/>
            <a:ext cx="1872000" cy="2188819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4703B6CA-8F18-B12C-93E1-9135FD3398F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029100" y="1828273"/>
            <a:ext cx="1838952" cy="2177150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69D4CD6A-F3F2-8E9C-0CB5-3FC39090BD8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039612" y="4211979"/>
            <a:ext cx="1844964" cy="2170531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E96F11E4-328D-2197-E54E-954408FC51CD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029272" y="4211979"/>
            <a:ext cx="1872000" cy="2177151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</p:spTree>
    <p:extLst>
      <p:ext uri="{BB962C8B-B14F-4D97-AF65-F5344CB8AC3E}">
        <p14:creationId xmlns:p14="http://schemas.microsoft.com/office/powerpoint/2010/main" val="2543155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9AD41A3-2321-6E79-8EA0-940050C6D7C4}"/>
              </a:ext>
            </a:extLst>
          </p:cNvPr>
          <p:cNvSpPr/>
          <p:nvPr userDrawn="1"/>
        </p:nvSpPr>
        <p:spPr>
          <a:xfrm>
            <a:off x="8269471" y="1603013"/>
            <a:ext cx="1507136" cy="4720837"/>
          </a:xfrm>
          <a:prstGeom prst="rect">
            <a:avLst/>
          </a:prstGeom>
          <a:solidFill>
            <a:srgbClr val="98D1C8">
              <a:alpha val="34902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05CEF12-60E1-B0FC-9B13-1C97AE894798}"/>
              </a:ext>
            </a:extLst>
          </p:cNvPr>
          <p:cNvSpPr/>
          <p:nvPr userDrawn="1"/>
        </p:nvSpPr>
        <p:spPr>
          <a:xfrm>
            <a:off x="126771" y="1249431"/>
            <a:ext cx="1560715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7085FF1-531A-2F13-DDDC-7D04D000C96C}"/>
              </a:ext>
            </a:extLst>
          </p:cNvPr>
          <p:cNvSpPr/>
          <p:nvPr userDrawn="1"/>
        </p:nvSpPr>
        <p:spPr>
          <a:xfrm>
            <a:off x="3416317" y="1236466"/>
            <a:ext cx="1511299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A24C6F5-6B50-5570-5B57-D68337F91B4A}"/>
              </a:ext>
            </a:extLst>
          </p:cNvPr>
          <p:cNvSpPr/>
          <p:nvPr userDrawn="1"/>
        </p:nvSpPr>
        <p:spPr>
          <a:xfrm>
            <a:off x="6645212" y="1595229"/>
            <a:ext cx="1507136" cy="472083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CCE908D-D25C-EE63-AB8A-89503B93107B}"/>
              </a:ext>
            </a:extLst>
          </p:cNvPr>
          <p:cNvSpPr/>
          <p:nvPr userDrawn="1"/>
        </p:nvSpPr>
        <p:spPr>
          <a:xfrm>
            <a:off x="5029692" y="1224798"/>
            <a:ext cx="1507136" cy="507960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A9FEA9E-4BF7-5079-AF52-8B2E42A79062}"/>
              </a:ext>
            </a:extLst>
          </p:cNvPr>
          <p:cNvSpPr/>
          <p:nvPr userDrawn="1"/>
        </p:nvSpPr>
        <p:spPr>
          <a:xfrm>
            <a:off x="1800675" y="1236466"/>
            <a:ext cx="1511299" cy="507960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134391" y="1597114"/>
            <a:ext cx="1560210" cy="47306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3428831" y="1585445"/>
            <a:ext cx="1507136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3" name="Espace réservé du texte 21"/>
          <p:cNvSpPr>
            <a:spLocks noGrp="1"/>
          </p:cNvSpPr>
          <p:nvPr>
            <p:ph type="body" sz="quarter" idx="15" hasCustomPrompt="1"/>
          </p:nvPr>
        </p:nvSpPr>
        <p:spPr>
          <a:xfrm>
            <a:off x="5041365" y="1585445"/>
            <a:ext cx="1511299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4" name="Espace réservé du texte 21"/>
          <p:cNvSpPr>
            <a:spLocks noGrp="1"/>
          </p:cNvSpPr>
          <p:nvPr>
            <p:ph type="body" sz="quarter" idx="16" hasCustomPrompt="1"/>
          </p:nvPr>
        </p:nvSpPr>
        <p:spPr>
          <a:xfrm>
            <a:off x="6644848" y="1595229"/>
            <a:ext cx="1511299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1805398" y="1595229"/>
            <a:ext cx="1507784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E2F2C-A331-9ADE-6B52-580054F02D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34391" y="1235229"/>
            <a:ext cx="1568931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CDAE15A3-FC43-DFBA-513C-4B3F7CE402F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806457" y="1235229"/>
            <a:ext cx="1507784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57A6D0F7-9094-B7D4-4579-890DD0E7E1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419754" y="1235229"/>
            <a:ext cx="1515486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48ACAF-74CF-A013-6503-594C1DA438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039823" y="1246897"/>
            <a:ext cx="1511300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3F563453-32B8-2EA0-1B83-F752D9BED80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642225" y="1235229"/>
            <a:ext cx="1507137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" name="Espace réservé du texte 21">
            <a:extLst>
              <a:ext uri="{FF2B5EF4-FFF2-40B4-BE49-F238E27FC236}">
                <a16:creationId xmlns:a16="http://schemas.microsoft.com/office/drawing/2014/main" id="{60D652B7-AA5E-CD1E-E0E3-91FF285212B6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260731" y="1594866"/>
            <a:ext cx="1523698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3" name="Espace réservé du texte 6">
            <a:extLst>
              <a:ext uri="{FF2B5EF4-FFF2-40B4-BE49-F238E27FC236}">
                <a16:creationId xmlns:a16="http://schemas.microsoft.com/office/drawing/2014/main" id="{2CED94EA-AD49-0790-D75F-8E1C15FCD46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266906" y="1234866"/>
            <a:ext cx="1517524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56085667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8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re 17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15458" cy="1080000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10"/>
          </p:nvPr>
        </p:nvSpPr>
        <p:spPr>
          <a:xfrm>
            <a:off x="-14942" y="1079999"/>
            <a:ext cx="9930400" cy="451506"/>
          </a:xfrm>
          <a:prstGeom prst="rect">
            <a:avLst/>
          </a:prstGeom>
          <a:solidFill>
            <a:srgbClr val="98D1C8"/>
          </a:solidFill>
        </p:spPr>
        <p:txBody>
          <a:bodyPr>
            <a:normAutofit/>
          </a:bodyPr>
          <a:lstStyle>
            <a:lvl1pPr marL="0" indent="0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0" name="Espace réservé du texte 21">
            <a:extLst>
              <a:ext uri="{FF2B5EF4-FFF2-40B4-BE49-F238E27FC236}">
                <a16:creationId xmlns:a16="http://schemas.microsoft.com/office/drawing/2014/main" id="{5F574703-4856-F003-0553-16EDB3818E6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061236" y="2062534"/>
            <a:ext cx="1782617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A85F1A21-7D07-5D2A-95D7-89ED8F8C39D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-14942" y="1531505"/>
            <a:ext cx="9906000" cy="53264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fr-FR" dirty="0"/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12761516-BEB7-A5B6-3206-7740C2553F5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061236" y="1694842"/>
            <a:ext cx="1778992" cy="361950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8" name="Espace réservé du texte 25">
            <a:extLst>
              <a:ext uri="{FF2B5EF4-FFF2-40B4-BE49-F238E27FC236}">
                <a16:creationId xmlns:a16="http://schemas.microsoft.com/office/drawing/2014/main" id="{0A27022E-DF2B-EB20-D3B5-8EFAB916207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1890" y="1705056"/>
            <a:ext cx="1794485" cy="349314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1" name="Espace réservé du texte 25">
            <a:extLst>
              <a:ext uri="{FF2B5EF4-FFF2-40B4-BE49-F238E27FC236}">
                <a16:creationId xmlns:a16="http://schemas.microsoft.com/office/drawing/2014/main" id="{0A461024-3BE1-0E4A-876B-91B397B632A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021214" y="1700584"/>
            <a:ext cx="1778992" cy="350466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2" name="Espace réservé du texte 25">
            <a:extLst>
              <a:ext uri="{FF2B5EF4-FFF2-40B4-BE49-F238E27FC236}">
                <a16:creationId xmlns:a16="http://schemas.microsoft.com/office/drawing/2014/main" id="{22E54944-4ACF-44D2-C67F-17BBCB8018A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007041" y="1694842"/>
            <a:ext cx="1778992" cy="361950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" name="Espace réservé du texte 21">
            <a:extLst>
              <a:ext uri="{FF2B5EF4-FFF2-40B4-BE49-F238E27FC236}">
                <a16:creationId xmlns:a16="http://schemas.microsoft.com/office/drawing/2014/main" id="{CCB9C136-4587-E960-3842-3DB77E0F17C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01258" y="2062534"/>
            <a:ext cx="1782617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" name="Espace réservé du texte 21">
            <a:extLst>
              <a:ext uri="{FF2B5EF4-FFF2-40B4-BE49-F238E27FC236}">
                <a16:creationId xmlns:a16="http://schemas.microsoft.com/office/drawing/2014/main" id="{69CB9646-4A45-5E8E-A698-BC873CE8BE68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021214" y="2062534"/>
            <a:ext cx="1782617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5" name="Espace réservé du texte 21">
            <a:extLst>
              <a:ext uri="{FF2B5EF4-FFF2-40B4-BE49-F238E27FC236}">
                <a16:creationId xmlns:a16="http://schemas.microsoft.com/office/drawing/2014/main" id="{BAD94DE3-3584-8B5E-4D3B-AFE0A30F718D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007040" y="2062534"/>
            <a:ext cx="1782617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6" name="Espace réservé du texte 21">
            <a:extLst>
              <a:ext uri="{FF2B5EF4-FFF2-40B4-BE49-F238E27FC236}">
                <a16:creationId xmlns:a16="http://schemas.microsoft.com/office/drawing/2014/main" id="{9375E64C-BA69-CF57-E9E9-E299717C5EA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950988" y="2062534"/>
            <a:ext cx="1782617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7" name="Espace réservé du texte 25">
            <a:extLst>
              <a:ext uri="{FF2B5EF4-FFF2-40B4-BE49-F238E27FC236}">
                <a16:creationId xmlns:a16="http://schemas.microsoft.com/office/drawing/2014/main" id="{1ADBFEE9-FFA5-1A29-BB47-3CFFA825C5C2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7954613" y="1689100"/>
            <a:ext cx="1778992" cy="361950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96680755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5 jo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Espace réservé pour une image  8">
            <a:extLst>
              <a:ext uri="{FF2B5EF4-FFF2-40B4-BE49-F238E27FC236}">
                <a16:creationId xmlns:a16="http://schemas.microsoft.com/office/drawing/2014/main" id="{A05DEE4C-36C2-24E7-299F-3BFDEC22F249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1492" y="1595592"/>
            <a:ext cx="9906000" cy="526240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fr-FR" dirty="0"/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76200" y="1835655"/>
            <a:ext cx="1795800" cy="2150421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823987"/>
            <a:ext cx="1872000" cy="2188819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835656"/>
            <a:ext cx="1875600" cy="2177150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E2F2C-A331-9ADE-6B52-580054F02D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6200" y="1235229"/>
            <a:ext cx="1794638" cy="360363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CDAE15A3-FC43-DFBA-513C-4B3F7CE402F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05958" y="1235229"/>
            <a:ext cx="1879600" cy="360363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57A6D0F7-9094-B7D4-4579-890DD0E7E1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20437" y="1235229"/>
            <a:ext cx="1869068" cy="360363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48ACAF-74CF-A013-6503-594C1DA438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2615" y="1235229"/>
            <a:ext cx="1861337" cy="360363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3F563453-32B8-2EA0-1B83-F752D9BED80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18164" y="1235229"/>
            <a:ext cx="1809637" cy="360363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0B9A8D4-4B8D-8E16-014D-5221A6F218A3}"/>
              </a:ext>
            </a:extLst>
          </p:cNvPr>
          <p:cNvSpPr txBox="1"/>
          <p:nvPr userDrawn="1"/>
        </p:nvSpPr>
        <p:spPr>
          <a:xfrm>
            <a:off x="16626" y="1578009"/>
            <a:ext cx="7351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Matin</a:t>
            </a:r>
            <a:endParaRPr lang="fr-FR" sz="1400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BA36BE0-252F-0C6C-9CC0-F7734D05FEC3}"/>
              </a:ext>
            </a:extLst>
          </p:cNvPr>
          <p:cNvSpPr txBox="1"/>
          <p:nvPr userDrawn="1"/>
        </p:nvSpPr>
        <p:spPr>
          <a:xfrm>
            <a:off x="-137693" y="3958647"/>
            <a:ext cx="13934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Après-midi</a:t>
            </a:r>
            <a:endParaRPr lang="fr-FR" sz="1400" dirty="0"/>
          </a:p>
        </p:txBody>
      </p:sp>
      <p:sp>
        <p:nvSpPr>
          <p:cNvPr id="10" name="Espace réservé du texte 21">
            <a:extLst>
              <a:ext uri="{FF2B5EF4-FFF2-40B4-BE49-F238E27FC236}">
                <a16:creationId xmlns:a16="http://schemas.microsoft.com/office/drawing/2014/main" id="{936CD8E5-D9EE-362C-CF27-0A011D98B62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8436" y="4218629"/>
            <a:ext cx="1795800" cy="2150421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1374E4ED-52D1-1014-3C51-064CDA8DEBE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015413" y="4213138"/>
            <a:ext cx="1875600" cy="2177150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1E495623-C4A1-3C7B-FC69-B323BECF443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014636" y="4218629"/>
            <a:ext cx="1872000" cy="2188819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D9240312-00F3-7797-8FEC-3911BEAC4432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008715" y="1816604"/>
            <a:ext cx="1872000" cy="2188819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4703B6CA-8F18-B12C-93E1-9135FD3398F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029100" y="1828273"/>
            <a:ext cx="1838952" cy="2177150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69D4CD6A-F3F2-8E9C-0CB5-3FC39090BD8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039612" y="4211979"/>
            <a:ext cx="1844964" cy="2170531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E96F11E4-328D-2197-E54E-954408FC51CD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029272" y="4211979"/>
            <a:ext cx="1872000" cy="2177151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</p:spTree>
    <p:extLst>
      <p:ext uri="{BB962C8B-B14F-4D97-AF65-F5344CB8AC3E}">
        <p14:creationId xmlns:p14="http://schemas.microsoft.com/office/powerpoint/2010/main" val="37254373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jours (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CDFE685-7797-1225-DA68-D51D15534487}"/>
              </a:ext>
            </a:extLst>
          </p:cNvPr>
          <p:cNvSpPr/>
          <p:nvPr userDrawn="1"/>
        </p:nvSpPr>
        <p:spPr>
          <a:xfrm>
            <a:off x="7511743" y="2062533"/>
            <a:ext cx="2320714" cy="4277981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E3A2170-E1A0-9FA9-C978-AC67175480C8}"/>
              </a:ext>
            </a:extLst>
          </p:cNvPr>
          <p:cNvSpPr/>
          <p:nvPr userDrawn="1"/>
        </p:nvSpPr>
        <p:spPr>
          <a:xfrm>
            <a:off x="5030565" y="2051050"/>
            <a:ext cx="2375768" cy="428946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E77C3C6-EFAA-04D7-1D98-03A7E309B641}"/>
              </a:ext>
            </a:extLst>
          </p:cNvPr>
          <p:cNvSpPr/>
          <p:nvPr userDrawn="1"/>
        </p:nvSpPr>
        <p:spPr>
          <a:xfrm>
            <a:off x="2519389" y="2051050"/>
            <a:ext cx="2381153" cy="4277981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18F7A57-64C5-808B-274B-2D7B8C41109E}"/>
              </a:ext>
            </a:extLst>
          </p:cNvPr>
          <p:cNvSpPr/>
          <p:nvPr userDrawn="1"/>
        </p:nvSpPr>
        <p:spPr>
          <a:xfrm>
            <a:off x="36231" y="2081034"/>
            <a:ext cx="2375767" cy="42479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354BA4C7-0B9F-11E9-E944-449F7C9DA19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232" y="2064593"/>
            <a:ext cx="2375768" cy="426443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149EEFE-7B2A-B5E2-7CE2-426B88016052}"/>
              </a:ext>
            </a:extLst>
          </p:cNvPr>
          <p:cNvSpPr/>
          <p:nvPr userDrawn="1"/>
        </p:nvSpPr>
        <p:spPr>
          <a:xfrm>
            <a:off x="30848" y="2051050"/>
            <a:ext cx="2381153" cy="4264438"/>
          </a:xfrm>
          <a:prstGeom prst="rect">
            <a:avLst/>
          </a:prstGeom>
          <a:noFill/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8" name="Titre 17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15458" cy="1080000"/>
          </a:xfrm>
          <a:prstGeom prst="rect">
            <a:avLst/>
          </a:prstGeom>
          <a:solidFill>
            <a:srgbClr val="D89F3F"/>
          </a:solidFill>
          <a:effectLst/>
        </p:spPr>
        <p:txBody>
          <a:bodyPr anchor="ctr">
            <a:noAutofit/>
          </a:bodyPr>
          <a:lstStyle>
            <a:lvl1pPr algn="l">
              <a:defRPr sz="38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10"/>
          </p:nvPr>
        </p:nvSpPr>
        <p:spPr>
          <a:xfrm>
            <a:off x="-5484" y="1079999"/>
            <a:ext cx="9920942" cy="451506"/>
          </a:xfrm>
          <a:prstGeom prst="rect">
            <a:avLst/>
          </a:prstGeom>
          <a:solidFill>
            <a:srgbClr val="98D1C8"/>
          </a:solidFill>
        </p:spPr>
        <p:txBody>
          <a:bodyPr>
            <a:normAutofit/>
          </a:bodyPr>
          <a:lstStyle>
            <a:lvl1pPr marL="0" indent="0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0" name="Espace réservé du texte 21">
            <a:extLst>
              <a:ext uri="{FF2B5EF4-FFF2-40B4-BE49-F238E27FC236}">
                <a16:creationId xmlns:a16="http://schemas.microsoft.com/office/drawing/2014/main" id="{5F574703-4856-F003-0553-16EDB3818E6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98000" y="2064593"/>
            <a:ext cx="2412000" cy="426443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>
            <a:extLst>
              <a:ext uri="{FF2B5EF4-FFF2-40B4-BE49-F238E27FC236}">
                <a16:creationId xmlns:a16="http://schemas.microsoft.com/office/drawing/2014/main" id="{9CB6BF1E-9E5B-3E24-FE3C-98F5E6C641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005459" y="2062533"/>
            <a:ext cx="2414450" cy="4277981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625A302C-C95B-383D-61F2-B5BB5EACAC2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503459" y="2064593"/>
            <a:ext cx="2332624" cy="426443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12761516-BEB7-A5B6-3206-7740C2553F5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501383" y="1700584"/>
            <a:ext cx="2408617" cy="36195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8" name="Espace réservé du texte 25">
            <a:extLst>
              <a:ext uri="{FF2B5EF4-FFF2-40B4-BE49-F238E27FC236}">
                <a16:creationId xmlns:a16="http://schemas.microsoft.com/office/drawing/2014/main" id="{0A27022E-DF2B-EB20-D3B5-8EFAB916207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8100" y="1701736"/>
            <a:ext cx="2375767" cy="36195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1" name="Espace réservé du texte 25">
            <a:extLst>
              <a:ext uri="{FF2B5EF4-FFF2-40B4-BE49-F238E27FC236}">
                <a16:creationId xmlns:a16="http://schemas.microsoft.com/office/drawing/2014/main" id="{0A461024-3BE1-0E4A-876B-91B397B632A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99383" y="1700584"/>
            <a:ext cx="2408616" cy="350466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2" name="Espace réservé du texte 25">
            <a:extLst>
              <a:ext uri="{FF2B5EF4-FFF2-40B4-BE49-F238E27FC236}">
                <a16:creationId xmlns:a16="http://schemas.microsoft.com/office/drawing/2014/main" id="{22E54944-4ACF-44D2-C67F-17BBCB8018A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499833" y="1700584"/>
            <a:ext cx="2332624" cy="36195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7" name="Espace réservé du texte 3">
            <a:extLst>
              <a:ext uri="{FF2B5EF4-FFF2-40B4-BE49-F238E27FC236}">
                <a16:creationId xmlns:a16="http://schemas.microsoft.com/office/drawing/2014/main" id="{FF5A5DAA-84C2-DD7B-501D-9C43FC7B233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</p:spTree>
    <p:extLst>
      <p:ext uri="{BB962C8B-B14F-4D97-AF65-F5344CB8AC3E}">
        <p14:creationId xmlns:p14="http://schemas.microsoft.com/office/powerpoint/2010/main" val="194959065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jours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CDFE685-7797-1225-DA68-D51D15534487}"/>
              </a:ext>
            </a:extLst>
          </p:cNvPr>
          <p:cNvSpPr/>
          <p:nvPr userDrawn="1"/>
        </p:nvSpPr>
        <p:spPr>
          <a:xfrm>
            <a:off x="7511743" y="2062533"/>
            <a:ext cx="2320714" cy="4277981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E3A2170-E1A0-9FA9-C978-AC67175480C8}"/>
              </a:ext>
            </a:extLst>
          </p:cNvPr>
          <p:cNvSpPr/>
          <p:nvPr userDrawn="1"/>
        </p:nvSpPr>
        <p:spPr>
          <a:xfrm>
            <a:off x="5030565" y="2051050"/>
            <a:ext cx="2375768" cy="428946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1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1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1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1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E77C3C6-EFAA-04D7-1D98-03A7E309B641}"/>
              </a:ext>
            </a:extLst>
          </p:cNvPr>
          <p:cNvSpPr/>
          <p:nvPr userDrawn="1"/>
        </p:nvSpPr>
        <p:spPr>
          <a:xfrm>
            <a:off x="2519389" y="2051050"/>
            <a:ext cx="2381153" cy="4277981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18F7A57-64C5-808B-274B-2D7B8C41109E}"/>
              </a:ext>
            </a:extLst>
          </p:cNvPr>
          <p:cNvSpPr/>
          <p:nvPr userDrawn="1"/>
        </p:nvSpPr>
        <p:spPr>
          <a:xfrm>
            <a:off x="36231" y="2081034"/>
            <a:ext cx="2375767" cy="42479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354BA4C7-0B9F-11E9-E944-449F7C9DA19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232" y="2064593"/>
            <a:ext cx="2375768" cy="426443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149EEFE-7B2A-B5E2-7CE2-426B88016052}"/>
              </a:ext>
            </a:extLst>
          </p:cNvPr>
          <p:cNvSpPr/>
          <p:nvPr userDrawn="1"/>
        </p:nvSpPr>
        <p:spPr>
          <a:xfrm>
            <a:off x="30848" y="2051050"/>
            <a:ext cx="2381153" cy="4264438"/>
          </a:xfrm>
          <a:prstGeom prst="rect">
            <a:avLst/>
          </a:prstGeom>
          <a:noFill/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8" name="Titre 17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15458" cy="1080000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38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10"/>
          </p:nvPr>
        </p:nvSpPr>
        <p:spPr>
          <a:xfrm>
            <a:off x="-5484" y="1079999"/>
            <a:ext cx="9920942" cy="451506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0" name="Espace réservé du texte 21">
            <a:extLst>
              <a:ext uri="{FF2B5EF4-FFF2-40B4-BE49-F238E27FC236}">
                <a16:creationId xmlns:a16="http://schemas.microsoft.com/office/drawing/2014/main" id="{5F574703-4856-F003-0553-16EDB3818E6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98000" y="2064593"/>
            <a:ext cx="2412000" cy="426443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>
            <a:extLst>
              <a:ext uri="{FF2B5EF4-FFF2-40B4-BE49-F238E27FC236}">
                <a16:creationId xmlns:a16="http://schemas.microsoft.com/office/drawing/2014/main" id="{9CB6BF1E-9E5B-3E24-FE3C-98F5E6C641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005459" y="2062533"/>
            <a:ext cx="2414450" cy="4277981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625A302C-C95B-383D-61F2-B5BB5EACAC2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503459" y="2064593"/>
            <a:ext cx="2332624" cy="426443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12761516-BEB7-A5B6-3206-7740C2553F5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501383" y="1700584"/>
            <a:ext cx="2408617" cy="361950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8" name="Espace réservé du texte 25">
            <a:extLst>
              <a:ext uri="{FF2B5EF4-FFF2-40B4-BE49-F238E27FC236}">
                <a16:creationId xmlns:a16="http://schemas.microsoft.com/office/drawing/2014/main" id="{0A27022E-DF2B-EB20-D3B5-8EFAB916207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8100" y="1701736"/>
            <a:ext cx="2375767" cy="361950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1" name="Espace réservé du texte 25">
            <a:extLst>
              <a:ext uri="{FF2B5EF4-FFF2-40B4-BE49-F238E27FC236}">
                <a16:creationId xmlns:a16="http://schemas.microsoft.com/office/drawing/2014/main" id="{0A461024-3BE1-0E4A-876B-91B397B632A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99383" y="1700584"/>
            <a:ext cx="2408616" cy="350466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2" name="Espace réservé du texte 25">
            <a:extLst>
              <a:ext uri="{FF2B5EF4-FFF2-40B4-BE49-F238E27FC236}">
                <a16:creationId xmlns:a16="http://schemas.microsoft.com/office/drawing/2014/main" id="{22E54944-4ACF-44D2-C67F-17BBCB8018A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499833" y="1700584"/>
            <a:ext cx="2332624" cy="361950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7" name="Espace réservé du texte 3">
            <a:extLst>
              <a:ext uri="{FF2B5EF4-FFF2-40B4-BE49-F238E27FC236}">
                <a16:creationId xmlns:a16="http://schemas.microsoft.com/office/drawing/2014/main" id="{FF5A5DAA-84C2-DD7B-501D-9C43FC7B233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</p:spTree>
    <p:extLst>
      <p:ext uri="{BB962C8B-B14F-4D97-AF65-F5344CB8AC3E}">
        <p14:creationId xmlns:p14="http://schemas.microsoft.com/office/powerpoint/2010/main" val="201900857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jours (3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5137191-6436-F1BF-C1F6-86CBC8775717}"/>
              </a:ext>
            </a:extLst>
          </p:cNvPr>
          <p:cNvSpPr/>
          <p:nvPr userDrawn="1"/>
        </p:nvSpPr>
        <p:spPr>
          <a:xfrm>
            <a:off x="29855" y="2077229"/>
            <a:ext cx="2419251" cy="426443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354BA4C7-0B9F-11E9-E944-449F7C9DA19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232" y="2064593"/>
            <a:ext cx="2375768" cy="426443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149EEFE-7B2A-B5E2-7CE2-426B88016052}"/>
              </a:ext>
            </a:extLst>
          </p:cNvPr>
          <p:cNvSpPr/>
          <p:nvPr userDrawn="1"/>
        </p:nvSpPr>
        <p:spPr>
          <a:xfrm>
            <a:off x="30848" y="2051050"/>
            <a:ext cx="2381153" cy="4264438"/>
          </a:xfrm>
          <a:prstGeom prst="rect">
            <a:avLst/>
          </a:prstGeom>
          <a:noFill/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44F734E-E4F4-9621-DDE8-20D46979F454}"/>
              </a:ext>
            </a:extLst>
          </p:cNvPr>
          <p:cNvSpPr/>
          <p:nvPr userDrawn="1"/>
        </p:nvSpPr>
        <p:spPr>
          <a:xfrm>
            <a:off x="2476488" y="2062533"/>
            <a:ext cx="2408618" cy="4266497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9D9BAF9-8916-A370-0A33-E9CCADA0C9AF}"/>
              </a:ext>
            </a:extLst>
          </p:cNvPr>
          <p:cNvSpPr/>
          <p:nvPr userDrawn="1"/>
        </p:nvSpPr>
        <p:spPr>
          <a:xfrm>
            <a:off x="7511639" y="2064593"/>
            <a:ext cx="2336250" cy="4264438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82A6F6C-7982-9C67-D919-C87A3292C40B}"/>
              </a:ext>
            </a:extLst>
          </p:cNvPr>
          <p:cNvSpPr/>
          <p:nvPr userDrawn="1"/>
        </p:nvSpPr>
        <p:spPr>
          <a:xfrm>
            <a:off x="4988747" y="2051050"/>
            <a:ext cx="2419251" cy="426443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8" name="Titre 17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15458" cy="1080000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38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10"/>
          </p:nvPr>
        </p:nvSpPr>
        <p:spPr>
          <a:xfrm>
            <a:off x="-5484" y="1079999"/>
            <a:ext cx="9920942" cy="451506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0" name="Espace réservé du texte 21">
            <a:extLst>
              <a:ext uri="{FF2B5EF4-FFF2-40B4-BE49-F238E27FC236}">
                <a16:creationId xmlns:a16="http://schemas.microsoft.com/office/drawing/2014/main" id="{5F574703-4856-F003-0553-16EDB3818E6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98000" y="2064593"/>
            <a:ext cx="2412000" cy="426443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>
            <a:extLst>
              <a:ext uri="{FF2B5EF4-FFF2-40B4-BE49-F238E27FC236}">
                <a16:creationId xmlns:a16="http://schemas.microsoft.com/office/drawing/2014/main" id="{9CB6BF1E-9E5B-3E24-FE3C-98F5E6C641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005459" y="2062533"/>
            <a:ext cx="2414450" cy="4277981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625A302C-C95B-383D-61F2-B5BB5EACAC2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503459" y="2064593"/>
            <a:ext cx="2332624" cy="426443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12761516-BEB7-A5B6-3206-7740C2553F5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501383" y="1700584"/>
            <a:ext cx="2408617" cy="361950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8" name="Espace réservé du texte 25">
            <a:extLst>
              <a:ext uri="{FF2B5EF4-FFF2-40B4-BE49-F238E27FC236}">
                <a16:creationId xmlns:a16="http://schemas.microsoft.com/office/drawing/2014/main" id="{0A27022E-DF2B-EB20-D3B5-8EFAB916207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8100" y="1701736"/>
            <a:ext cx="2375767" cy="361950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1" name="Espace réservé du texte 25">
            <a:extLst>
              <a:ext uri="{FF2B5EF4-FFF2-40B4-BE49-F238E27FC236}">
                <a16:creationId xmlns:a16="http://schemas.microsoft.com/office/drawing/2014/main" id="{0A461024-3BE1-0E4A-876B-91B397B632A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99383" y="1700584"/>
            <a:ext cx="2408616" cy="350466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2" name="Espace réservé du texte 25">
            <a:extLst>
              <a:ext uri="{FF2B5EF4-FFF2-40B4-BE49-F238E27FC236}">
                <a16:creationId xmlns:a16="http://schemas.microsoft.com/office/drawing/2014/main" id="{22E54944-4ACF-44D2-C67F-17BBCB8018A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499833" y="1700584"/>
            <a:ext cx="2332624" cy="361950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7" name="Espace réservé du texte 3">
            <a:extLst>
              <a:ext uri="{FF2B5EF4-FFF2-40B4-BE49-F238E27FC236}">
                <a16:creationId xmlns:a16="http://schemas.microsoft.com/office/drawing/2014/main" id="{FF5A5DAA-84C2-DD7B-501D-9C43FC7B233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</p:spTree>
    <p:extLst>
      <p:ext uri="{BB962C8B-B14F-4D97-AF65-F5344CB8AC3E}">
        <p14:creationId xmlns:p14="http://schemas.microsoft.com/office/powerpoint/2010/main" val="261007399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jours (4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5137191-6436-F1BF-C1F6-86CBC8775717}"/>
              </a:ext>
            </a:extLst>
          </p:cNvPr>
          <p:cNvSpPr/>
          <p:nvPr userDrawn="1"/>
        </p:nvSpPr>
        <p:spPr>
          <a:xfrm>
            <a:off x="29855" y="2077229"/>
            <a:ext cx="2419251" cy="426443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354BA4C7-0B9F-11E9-E944-449F7C9DA19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232" y="2064593"/>
            <a:ext cx="2375768" cy="426443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149EEFE-7B2A-B5E2-7CE2-426B88016052}"/>
              </a:ext>
            </a:extLst>
          </p:cNvPr>
          <p:cNvSpPr/>
          <p:nvPr userDrawn="1"/>
        </p:nvSpPr>
        <p:spPr>
          <a:xfrm>
            <a:off x="30848" y="2051050"/>
            <a:ext cx="2381153" cy="4264438"/>
          </a:xfrm>
          <a:prstGeom prst="rect">
            <a:avLst/>
          </a:prstGeom>
          <a:noFill/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44F734E-E4F4-9621-DDE8-20D46979F454}"/>
              </a:ext>
            </a:extLst>
          </p:cNvPr>
          <p:cNvSpPr/>
          <p:nvPr userDrawn="1"/>
        </p:nvSpPr>
        <p:spPr>
          <a:xfrm>
            <a:off x="2476488" y="2062533"/>
            <a:ext cx="2408618" cy="4266497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9D9BAF9-8916-A370-0A33-E9CCADA0C9AF}"/>
              </a:ext>
            </a:extLst>
          </p:cNvPr>
          <p:cNvSpPr/>
          <p:nvPr userDrawn="1"/>
        </p:nvSpPr>
        <p:spPr>
          <a:xfrm>
            <a:off x="7511639" y="2064593"/>
            <a:ext cx="2336250" cy="4264438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82A6F6C-7982-9C67-D919-C87A3292C40B}"/>
              </a:ext>
            </a:extLst>
          </p:cNvPr>
          <p:cNvSpPr/>
          <p:nvPr userDrawn="1"/>
        </p:nvSpPr>
        <p:spPr>
          <a:xfrm>
            <a:off x="4988747" y="2051050"/>
            <a:ext cx="2419251" cy="426443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8" name="Titre 17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15458" cy="1080000"/>
          </a:xfrm>
          <a:prstGeom prst="rect">
            <a:avLst/>
          </a:prstGeom>
          <a:solidFill>
            <a:srgbClr val="D89F3F"/>
          </a:solidFill>
          <a:effectLst/>
        </p:spPr>
        <p:txBody>
          <a:bodyPr anchor="ctr">
            <a:noAutofit/>
          </a:bodyPr>
          <a:lstStyle>
            <a:lvl1pPr algn="l">
              <a:defRPr sz="38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10"/>
          </p:nvPr>
        </p:nvSpPr>
        <p:spPr>
          <a:xfrm>
            <a:off x="-5484" y="1079999"/>
            <a:ext cx="9920942" cy="451506"/>
          </a:xfrm>
          <a:prstGeom prst="rect">
            <a:avLst/>
          </a:prstGeom>
          <a:solidFill>
            <a:srgbClr val="98D1C8"/>
          </a:solidFill>
        </p:spPr>
        <p:txBody>
          <a:bodyPr>
            <a:normAutofit/>
          </a:bodyPr>
          <a:lstStyle>
            <a:lvl1pPr marL="0" indent="0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0" name="Espace réservé du texte 21">
            <a:extLst>
              <a:ext uri="{FF2B5EF4-FFF2-40B4-BE49-F238E27FC236}">
                <a16:creationId xmlns:a16="http://schemas.microsoft.com/office/drawing/2014/main" id="{5F574703-4856-F003-0553-16EDB3818E6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98000" y="2064593"/>
            <a:ext cx="2412000" cy="426443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>
            <a:extLst>
              <a:ext uri="{FF2B5EF4-FFF2-40B4-BE49-F238E27FC236}">
                <a16:creationId xmlns:a16="http://schemas.microsoft.com/office/drawing/2014/main" id="{9CB6BF1E-9E5B-3E24-FE3C-98F5E6C641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005459" y="2062533"/>
            <a:ext cx="2414450" cy="4277981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625A302C-C95B-383D-61F2-B5BB5EACAC2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503459" y="2064593"/>
            <a:ext cx="2332624" cy="426443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12761516-BEB7-A5B6-3206-7740C2553F5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501383" y="1700584"/>
            <a:ext cx="2408617" cy="36195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8" name="Espace réservé du texte 25">
            <a:extLst>
              <a:ext uri="{FF2B5EF4-FFF2-40B4-BE49-F238E27FC236}">
                <a16:creationId xmlns:a16="http://schemas.microsoft.com/office/drawing/2014/main" id="{0A27022E-DF2B-EB20-D3B5-8EFAB916207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8100" y="1701736"/>
            <a:ext cx="2375767" cy="36195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1" name="Espace réservé du texte 25">
            <a:extLst>
              <a:ext uri="{FF2B5EF4-FFF2-40B4-BE49-F238E27FC236}">
                <a16:creationId xmlns:a16="http://schemas.microsoft.com/office/drawing/2014/main" id="{0A461024-3BE1-0E4A-876B-91B397B632A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99383" y="1700584"/>
            <a:ext cx="2408616" cy="350466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2" name="Espace réservé du texte 25">
            <a:extLst>
              <a:ext uri="{FF2B5EF4-FFF2-40B4-BE49-F238E27FC236}">
                <a16:creationId xmlns:a16="http://schemas.microsoft.com/office/drawing/2014/main" id="{22E54944-4ACF-44D2-C67F-17BBCB8018A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499833" y="1700584"/>
            <a:ext cx="2332624" cy="36195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7" name="Espace réservé du texte 3">
            <a:extLst>
              <a:ext uri="{FF2B5EF4-FFF2-40B4-BE49-F238E27FC236}">
                <a16:creationId xmlns:a16="http://schemas.microsoft.com/office/drawing/2014/main" id="{FF5A5DAA-84C2-DD7B-501D-9C43FC7B233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</p:spTree>
    <p:extLst>
      <p:ext uri="{BB962C8B-B14F-4D97-AF65-F5344CB8AC3E}">
        <p14:creationId xmlns:p14="http://schemas.microsoft.com/office/powerpoint/2010/main" val="285133474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jours (5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re 17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15458" cy="1080000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38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10"/>
          </p:nvPr>
        </p:nvSpPr>
        <p:spPr>
          <a:xfrm>
            <a:off x="-5484" y="1079999"/>
            <a:ext cx="9920942" cy="451506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354BA4C7-0B9F-11E9-E944-449F7C9DA19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232" y="2064593"/>
            <a:ext cx="2375768" cy="4264438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0" name="Espace réservé du texte 21">
            <a:extLst>
              <a:ext uri="{FF2B5EF4-FFF2-40B4-BE49-F238E27FC236}">
                <a16:creationId xmlns:a16="http://schemas.microsoft.com/office/drawing/2014/main" id="{5F574703-4856-F003-0553-16EDB3818E6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98000" y="2064593"/>
            <a:ext cx="2412000" cy="4264438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>
            <a:extLst>
              <a:ext uri="{FF2B5EF4-FFF2-40B4-BE49-F238E27FC236}">
                <a16:creationId xmlns:a16="http://schemas.microsoft.com/office/drawing/2014/main" id="{9CB6BF1E-9E5B-3E24-FE3C-98F5E6C641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996000" y="2051050"/>
            <a:ext cx="2414450" cy="4277981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625A302C-C95B-383D-61F2-B5BB5EACAC2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503459" y="2064593"/>
            <a:ext cx="2332624" cy="4264438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A85F1A21-7D07-5D2A-95D7-89ED8F8C39D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-7471" y="1533564"/>
            <a:ext cx="9920942" cy="53264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fr-FR" dirty="0"/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12761516-BEB7-A5B6-3206-7740C2553F5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501383" y="1700584"/>
            <a:ext cx="2408617" cy="361950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8" name="Espace réservé du texte 25">
            <a:extLst>
              <a:ext uri="{FF2B5EF4-FFF2-40B4-BE49-F238E27FC236}">
                <a16:creationId xmlns:a16="http://schemas.microsoft.com/office/drawing/2014/main" id="{0A27022E-DF2B-EB20-D3B5-8EFAB916207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8100" y="1701736"/>
            <a:ext cx="2375767" cy="361950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1" name="Espace réservé du texte 25">
            <a:extLst>
              <a:ext uri="{FF2B5EF4-FFF2-40B4-BE49-F238E27FC236}">
                <a16:creationId xmlns:a16="http://schemas.microsoft.com/office/drawing/2014/main" id="{0A461024-3BE1-0E4A-876B-91B397B632A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99383" y="1700584"/>
            <a:ext cx="2408616" cy="350466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2" name="Espace réservé du texte 25">
            <a:extLst>
              <a:ext uri="{FF2B5EF4-FFF2-40B4-BE49-F238E27FC236}">
                <a16:creationId xmlns:a16="http://schemas.microsoft.com/office/drawing/2014/main" id="{22E54944-4ACF-44D2-C67F-17BBCB8018A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499833" y="1700584"/>
            <a:ext cx="2332624" cy="361950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43357040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jours (6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re 17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06000" cy="1080000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10"/>
          </p:nvPr>
        </p:nvSpPr>
        <p:spPr>
          <a:xfrm>
            <a:off x="0" y="1079999"/>
            <a:ext cx="9906000" cy="451506"/>
          </a:xfrm>
          <a:prstGeom prst="rect">
            <a:avLst/>
          </a:prstGeom>
          <a:solidFill>
            <a:srgbClr val="98D1C8"/>
          </a:solidFill>
        </p:spPr>
        <p:txBody>
          <a:bodyPr>
            <a:normAutofit/>
          </a:bodyPr>
          <a:lstStyle>
            <a:lvl1pPr marL="0" indent="0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354BA4C7-0B9F-11E9-E944-449F7C9DA19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0168" y="2064593"/>
            <a:ext cx="2331832" cy="4264438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0" name="Espace réservé du texte 21">
            <a:extLst>
              <a:ext uri="{FF2B5EF4-FFF2-40B4-BE49-F238E27FC236}">
                <a16:creationId xmlns:a16="http://schemas.microsoft.com/office/drawing/2014/main" id="{5F574703-4856-F003-0553-16EDB3818E6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98000" y="2064593"/>
            <a:ext cx="2412000" cy="4264438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>
            <a:extLst>
              <a:ext uri="{FF2B5EF4-FFF2-40B4-BE49-F238E27FC236}">
                <a16:creationId xmlns:a16="http://schemas.microsoft.com/office/drawing/2014/main" id="{9CB6BF1E-9E5B-3E24-FE3C-98F5E6C641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996000" y="2051050"/>
            <a:ext cx="2414450" cy="4277981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625A302C-C95B-383D-61F2-B5BB5EACAC2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503459" y="2064593"/>
            <a:ext cx="2359678" cy="4264438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A85F1A21-7D07-5D2A-95D7-89ED8F8C39D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0" y="1525970"/>
            <a:ext cx="9906000" cy="53264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fr-FR" dirty="0"/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12761516-BEB7-A5B6-3206-7740C2553F5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494309" y="1700584"/>
            <a:ext cx="2414451" cy="361950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8" name="Espace réservé du texte 25">
            <a:extLst>
              <a:ext uri="{FF2B5EF4-FFF2-40B4-BE49-F238E27FC236}">
                <a16:creationId xmlns:a16="http://schemas.microsoft.com/office/drawing/2014/main" id="{0A27022E-DF2B-EB20-D3B5-8EFAB916207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168" y="1701736"/>
            <a:ext cx="2333699" cy="361950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1" name="Espace réservé du texte 25">
            <a:extLst>
              <a:ext uri="{FF2B5EF4-FFF2-40B4-BE49-F238E27FC236}">
                <a16:creationId xmlns:a16="http://schemas.microsoft.com/office/drawing/2014/main" id="{0A461024-3BE1-0E4A-876B-91B397B632A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92893" y="1700584"/>
            <a:ext cx="2412000" cy="361950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2" name="Espace réservé du texte 25">
            <a:extLst>
              <a:ext uri="{FF2B5EF4-FFF2-40B4-BE49-F238E27FC236}">
                <a16:creationId xmlns:a16="http://schemas.microsoft.com/office/drawing/2014/main" id="{22E54944-4ACF-44D2-C67F-17BBCB8018A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500938" y="1700584"/>
            <a:ext cx="2362199" cy="361950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380620667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Groupe 37">
            <a:extLst>
              <a:ext uri="{FF2B5EF4-FFF2-40B4-BE49-F238E27FC236}">
                <a16:creationId xmlns:a16="http://schemas.microsoft.com/office/drawing/2014/main" id="{390F6ED6-B821-E65A-DD5F-0514CDAD176F}"/>
              </a:ext>
            </a:extLst>
          </p:cNvPr>
          <p:cNvGrpSpPr/>
          <p:nvPr userDrawn="1"/>
        </p:nvGrpSpPr>
        <p:grpSpPr>
          <a:xfrm>
            <a:off x="134348" y="1237744"/>
            <a:ext cx="1872001" cy="5544155"/>
            <a:chOff x="4346135" y="1641502"/>
            <a:chExt cx="2116401" cy="5415741"/>
          </a:xfrm>
        </p:grpSpPr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70EA745D-DE44-B049-F95A-67243BCFBA6D}"/>
                </a:ext>
              </a:extLst>
            </p:cNvPr>
            <p:cNvSpPr/>
            <p:nvPr userDrawn="1"/>
          </p:nvSpPr>
          <p:spPr>
            <a:xfrm>
              <a:off x="4346135" y="1641502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0BAC289C-CAA8-BFAE-FD25-F150CC48ABF2}"/>
                </a:ext>
              </a:extLst>
            </p:cNvPr>
            <p:cNvSpPr/>
            <p:nvPr userDrawn="1"/>
          </p:nvSpPr>
          <p:spPr>
            <a:xfrm>
              <a:off x="4346135" y="2727826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BE895202-6C6D-9166-1EFC-1FDCF471A523}"/>
                </a:ext>
              </a:extLst>
            </p:cNvPr>
            <p:cNvSpPr/>
            <p:nvPr userDrawn="1"/>
          </p:nvSpPr>
          <p:spPr>
            <a:xfrm>
              <a:off x="4346135" y="382683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BA2DA962-8095-B073-A0EE-04BF624CBB88}"/>
                </a:ext>
              </a:extLst>
            </p:cNvPr>
            <p:cNvSpPr/>
            <p:nvPr userDrawn="1"/>
          </p:nvSpPr>
          <p:spPr>
            <a:xfrm>
              <a:off x="4346136" y="600225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432B57F6-CA66-0A68-8C4F-5EF50466DA83}"/>
                </a:ext>
              </a:extLst>
            </p:cNvPr>
            <p:cNvSpPr/>
            <p:nvPr userDrawn="1"/>
          </p:nvSpPr>
          <p:spPr>
            <a:xfrm>
              <a:off x="4346135" y="4915935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44" name="Groupe 43">
            <a:extLst>
              <a:ext uri="{FF2B5EF4-FFF2-40B4-BE49-F238E27FC236}">
                <a16:creationId xmlns:a16="http://schemas.microsoft.com/office/drawing/2014/main" id="{B7D265EC-9D13-D2A7-6EA8-A4E953410C90}"/>
              </a:ext>
            </a:extLst>
          </p:cNvPr>
          <p:cNvGrpSpPr/>
          <p:nvPr userDrawn="1"/>
        </p:nvGrpSpPr>
        <p:grpSpPr>
          <a:xfrm>
            <a:off x="2063720" y="1237744"/>
            <a:ext cx="1872001" cy="5544155"/>
            <a:chOff x="4346135" y="1641502"/>
            <a:chExt cx="2116401" cy="5415741"/>
          </a:xfrm>
        </p:grpSpPr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E301233E-FFDD-0293-3EFB-B6323022691F}"/>
                </a:ext>
              </a:extLst>
            </p:cNvPr>
            <p:cNvSpPr/>
            <p:nvPr userDrawn="1"/>
          </p:nvSpPr>
          <p:spPr>
            <a:xfrm>
              <a:off x="4346135" y="1641502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23FBEAC9-8D79-D1F4-DF77-ED8D2912F41D}"/>
                </a:ext>
              </a:extLst>
            </p:cNvPr>
            <p:cNvSpPr/>
            <p:nvPr userDrawn="1"/>
          </p:nvSpPr>
          <p:spPr>
            <a:xfrm>
              <a:off x="4346135" y="2727826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FEB1EEDA-953A-96AB-D75C-4C653C4CBBCB}"/>
                </a:ext>
              </a:extLst>
            </p:cNvPr>
            <p:cNvSpPr/>
            <p:nvPr userDrawn="1"/>
          </p:nvSpPr>
          <p:spPr>
            <a:xfrm>
              <a:off x="4346135" y="382683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70C4F081-A12F-81C5-6E60-491CAD64F17C}"/>
                </a:ext>
              </a:extLst>
            </p:cNvPr>
            <p:cNvSpPr/>
            <p:nvPr userDrawn="1"/>
          </p:nvSpPr>
          <p:spPr>
            <a:xfrm>
              <a:off x="4346136" y="600225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6CE225A4-BBBA-2C60-FB95-21EB0E55B609}"/>
                </a:ext>
              </a:extLst>
            </p:cNvPr>
            <p:cNvSpPr/>
            <p:nvPr userDrawn="1"/>
          </p:nvSpPr>
          <p:spPr>
            <a:xfrm>
              <a:off x="4346135" y="4915935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50" name="Groupe 49">
            <a:extLst>
              <a:ext uri="{FF2B5EF4-FFF2-40B4-BE49-F238E27FC236}">
                <a16:creationId xmlns:a16="http://schemas.microsoft.com/office/drawing/2014/main" id="{84CE7A9B-9F15-48BE-3146-E3EC6F495030}"/>
              </a:ext>
            </a:extLst>
          </p:cNvPr>
          <p:cNvGrpSpPr/>
          <p:nvPr userDrawn="1"/>
        </p:nvGrpSpPr>
        <p:grpSpPr>
          <a:xfrm>
            <a:off x="4016999" y="1237744"/>
            <a:ext cx="1872001" cy="5544155"/>
            <a:chOff x="4346135" y="1641502"/>
            <a:chExt cx="2116401" cy="5415741"/>
          </a:xfrm>
        </p:grpSpPr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0D313C54-394E-9448-89FB-399A4CD9C6C5}"/>
                </a:ext>
              </a:extLst>
            </p:cNvPr>
            <p:cNvSpPr/>
            <p:nvPr userDrawn="1"/>
          </p:nvSpPr>
          <p:spPr>
            <a:xfrm>
              <a:off x="4346135" y="1641502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0A134CD7-571E-386C-B11E-8E502856117E}"/>
                </a:ext>
              </a:extLst>
            </p:cNvPr>
            <p:cNvSpPr/>
            <p:nvPr userDrawn="1"/>
          </p:nvSpPr>
          <p:spPr>
            <a:xfrm>
              <a:off x="4346135" y="2727826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4BBAC9D0-3122-5F35-6453-A5F94B37B7D5}"/>
                </a:ext>
              </a:extLst>
            </p:cNvPr>
            <p:cNvSpPr/>
            <p:nvPr userDrawn="1"/>
          </p:nvSpPr>
          <p:spPr>
            <a:xfrm>
              <a:off x="4346135" y="382683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BA53D3D2-1D2F-48F9-AA30-C1D0FD36942C}"/>
                </a:ext>
              </a:extLst>
            </p:cNvPr>
            <p:cNvSpPr/>
            <p:nvPr userDrawn="1"/>
          </p:nvSpPr>
          <p:spPr>
            <a:xfrm>
              <a:off x="4346136" y="600225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5DBEDB2F-1301-7BDC-715B-62D431F1A597}"/>
                </a:ext>
              </a:extLst>
            </p:cNvPr>
            <p:cNvSpPr/>
            <p:nvPr userDrawn="1"/>
          </p:nvSpPr>
          <p:spPr>
            <a:xfrm>
              <a:off x="4346135" y="4915935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57" name="Groupe 56">
            <a:extLst>
              <a:ext uri="{FF2B5EF4-FFF2-40B4-BE49-F238E27FC236}">
                <a16:creationId xmlns:a16="http://schemas.microsoft.com/office/drawing/2014/main" id="{9682F37C-66EB-CFED-A3C4-E4ECCAEABE24}"/>
              </a:ext>
            </a:extLst>
          </p:cNvPr>
          <p:cNvGrpSpPr/>
          <p:nvPr userDrawn="1"/>
        </p:nvGrpSpPr>
        <p:grpSpPr>
          <a:xfrm>
            <a:off x="5946371" y="1237744"/>
            <a:ext cx="1872001" cy="5544155"/>
            <a:chOff x="4346135" y="1641502"/>
            <a:chExt cx="2116401" cy="5415741"/>
          </a:xfrm>
        </p:grpSpPr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DF624445-D773-299D-B6DC-C1096864A792}"/>
                </a:ext>
              </a:extLst>
            </p:cNvPr>
            <p:cNvSpPr/>
            <p:nvPr userDrawn="1"/>
          </p:nvSpPr>
          <p:spPr>
            <a:xfrm>
              <a:off x="4346135" y="1641502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B824729E-5D40-35F5-9C22-FC11EBFDE7C0}"/>
                </a:ext>
              </a:extLst>
            </p:cNvPr>
            <p:cNvSpPr/>
            <p:nvPr userDrawn="1"/>
          </p:nvSpPr>
          <p:spPr>
            <a:xfrm>
              <a:off x="4346135" y="2727826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6185545C-044F-92D4-40B6-7501E2BF2694}"/>
                </a:ext>
              </a:extLst>
            </p:cNvPr>
            <p:cNvSpPr/>
            <p:nvPr userDrawn="1"/>
          </p:nvSpPr>
          <p:spPr>
            <a:xfrm>
              <a:off x="4346135" y="382683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FAE77DF9-6BB5-348D-959F-4644F9C34AA8}"/>
                </a:ext>
              </a:extLst>
            </p:cNvPr>
            <p:cNvSpPr/>
            <p:nvPr userDrawn="1"/>
          </p:nvSpPr>
          <p:spPr>
            <a:xfrm>
              <a:off x="4346136" y="600225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08B2C654-447B-26F7-1BEF-8BE1235A69FF}"/>
                </a:ext>
              </a:extLst>
            </p:cNvPr>
            <p:cNvSpPr/>
            <p:nvPr userDrawn="1"/>
          </p:nvSpPr>
          <p:spPr>
            <a:xfrm>
              <a:off x="4346135" y="4915935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64" name="Groupe 63">
            <a:extLst>
              <a:ext uri="{FF2B5EF4-FFF2-40B4-BE49-F238E27FC236}">
                <a16:creationId xmlns:a16="http://schemas.microsoft.com/office/drawing/2014/main" id="{47F48E0E-9E68-D554-35B0-9B8A38267F44}"/>
              </a:ext>
            </a:extLst>
          </p:cNvPr>
          <p:cNvGrpSpPr/>
          <p:nvPr userDrawn="1"/>
        </p:nvGrpSpPr>
        <p:grpSpPr>
          <a:xfrm>
            <a:off x="7873111" y="1237744"/>
            <a:ext cx="1872001" cy="5544155"/>
            <a:chOff x="4346135" y="1641502"/>
            <a:chExt cx="2116401" cy="5415741"/>
          </a:xfrm>
        </p:grpSpPr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0B6A23D3-2592-2E7E-3FF6-B4A313FA09F2}"/>
                </a:ext>
              </a:extLst>
            </p:cNvPr>
            <p:cNvSpPr/>
            <p:nvPr userDrawn="1"/>
          </p:nvSpPr>
          <p:spPr>
            <a:xfrm>
              <a:off x="4346135" y="1641502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164217B6-6BD9-35D8-3DC2-415362656515}"/>
                </a:ext>
              </a:extLst>
            </p:cNvPr>
            <p:cNvSpPr/>
            <p:nvPr userDrawn="1"/>
          </p:nvSpPr>
          <p:spPr>
            <a:xfrm>
              <a:off x="4346135" y="2727826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A37D5082-548C-FB68-B612-CBC42290599C}"/>
                </a:ext>
              </a:extLst>
            </p:cNvPr>
            <p:cNvSpPr/>
            <p:nvPr userDrawn="1"/>
          </p:nvSpPr>
          <p:spPr>
            <a:xfrm>
              <a:off x="4346135" y="382683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737200CF-61BC-265A-0B5C-F53CD93C844D}"/>
                </a:ext>
              </a:extLst>
            </p:cNvPr>
            <p:cNvSpPr/>
            <p:nvPr userDrawn="1"/>
          </p:nvSpPr>
          <p:spPr>
            <a:xfrm>
              <a:off x="4346136" y="600225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923FFF19-AD51-2740-95B3-498928E73045}"/>
                </a:ext>
              </a:extLst>
            </p:cNvPr>
            <p:cNvSpPr/>
            <p:nvPr userDrawn="1"/>
          </p:nvSpPr>
          <p:spPr>
            <a:xfrm>
              <a:off x="4346135" y="4915935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sp>
        <p:nvSpPr>
          <p:cNvPr id="53" name="Titre 52"/>
          <p:cNvSpPr>
            <a:spLocks noGrp="1"/>
          </p:cNvSpPr>
          <p:nvPr>
            <p:ph type="title" hasCustomPrompt="1"/>
          </p:nvPr>
        </p:nvSpPr>
        <p:spPr>
          <a:xfrm>
            <a:off x="-6789" y="-5684"/>
            <a:ext cx="9906000" cy="865312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>
              <a:defRPr/>
            </a:lvl1pPr>
          </a:lstStyle>
          <a:p>
            <a:r>
              <a:rPr lang="fr-FR" dirty="0"/>
              <a:t>Programme  + date</a:t>
            </a:r>
          </a:p>
        </p:txBody>
      </p:sp>
      <p:sp>
        <p:nvSpPr>
          <p:cNvPr id="9" name="Espace réservé du texte 5"/>
          <p:cNvSpPr>
            <a:spLocks noGrp="1"/>
          </p:cNvSpPr>
          <p:nvPr>
            <p:ph type="body" sz="quarter" idx="44" hasCustomPrompt="1"/>
          </p:nvPr>
        </p:nvSpPr>
        <p:spPr>
          <a:xfrm>
            <a:off x="162019" y="1260901"/>
            <a:ext cx="1806308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 dirty="0"/>
              <a:t>date</a:t>
            </a:r>
            <a:endParaRPr lang="en-US" dirty="0"/>
          </a:p>
        </p:txBody>
      </p:sp>
      <p:sp>
        <p:nvSpPr>
          <p:cNvPr id="59" name="Espace réservé du texte 21"/>
          <p:cNvSpPr>
            <a:spLocks noGrp="1"/>
          </p:cNvSpPr>
          <p:nvPr>
            <p:ph type="body" sz="quarter" idx="94" hasCustomPrompt="1"/>
          </p:nvPr>
        </p:nvSpPr>
        <p:spPr>
          <a:xfrm>
            <a:off x="162019" y="1486063"/>
            <a:ext cx="1806308" cy="8298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65" name="Espace réservé du texte 5">
            <a:extLst>
              <a:ext uri="{FF2B5EF4-FFF2-40B4-BE49-F238E27FC236}">
                <a16:creationId xmlns:a16="http://schemas.microsoft.com/office/drawing/2014/main" id="{FEDAD710-1886-448D-9964-162C968A266F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162019" y="2377431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66" name="Espace réservé du texte 21">
            <a:extLst>
              <a:ext uri="{FF2B5EF4-FFF2-40B4-BE49-F238E27FC236}">
                <a16:creationId xmlns:a16="http://schemas.microsoft.com/office/drawing/2014/main" id="{8845F7ED-23B9-4ABF-835A-C6C355072EB5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162019" y="260770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67" name="Espace réservé du texte 5">
            <a:extLst>
              <a:ext uri="{FF2B5EF4-FFF2-40B4-BE49-F238E27FC236}">
                <a16:creationId xmlns:a16="http://schemas.microsoft.com/office/drawing/2014/main" id="{A243BCD9-8444-45EC-A82C-4B92DF5AE20C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166128" y="3480240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68" name="Espace réservé du texte 21">
            <a:extLst>
              <a:ext uri="{FF2B5EF4-FFF2-40B4-BE49-F238E27FC236}">
                <a16:creationId xmlns:a16="http://schemas.microsoft.com/office/drawing/2014/main" id="{98E67EB9-F145-435F-A185-7CCCA1328C26}"/>
              </a:ext>
            </a:extLst>
          </p:cNvPr>
          <p:cNvSpPr>
            <a:spLocks noGrp="1"/>
          </p:cNvSpPr>
          <p:nvPr>
            <p:ph type="body" sz="quarter" idx="211" hasCustomPrompt="1"/>
          </p:nvPr>
        </p:nvSpPr>
        <p:spPr>
          <a:xfrm>
            <a:off x="163747" y="371765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69" name="Espace réservé du texte 5">
            <a:extLst>
              <a:ext uri="{FF2B5EF4-FFF2-40B4-BE49-F238E27FC236}">
                <a16:creationId xmlns:a16="http://schemas.microsoft.com/office/drawing/2014/main" id="{4F7D85C3-9F49-4CC4-ABE4-2BE23AD3E3DA}"/>
              </a:ext>
            </a:extLst>
          </p:cNvPr>
          <p:cNvSpPr>
            <a:spLocks noGrp="1"/>
          </p:cNvSpPr>
          <p:nvPr>
            <p:ph type="body" sz="quarter" idx="212" hasCustomPrompt="1"/>
          </p:nvPr>
        </p:nvSpPr>
        <p:spPr>
          <a:xfrm>
            <a:off x="162019" y="459462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70" name="Espace réservé du texte 21">
            <a:extLst>
              <a:ext uri="{FF2B5EF4-FFF2-40B4-BE49-F238E27FC236}">
                <a16:creationId xmlns:a16="http://schemas.microsoft.com/office/drawing/2014/main" id="{06545CB9-E77F-4975-9E8C-7F66E4369941}"/>
              </a:ext>
            </a:extLst>
          </p:cNvPr>
          <p:cNvSpPr>
            <a:spLocks noGrp="1"/>
          </p:cNvSpPr>
          <p:nvPr>
            <p:ph type="body" sz="quarter" idx="213" hasCustomPrompt="1"/>
          </p:nvPr>
        </p:nvSpPr>
        <p:spPr>
          <a:xfrm>
            <a:off x="162019" y="4824899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71" name="Espace réservé du texte 5">
            <a:extLst>
              <a:ext uri="{FF2B5EF4-FFF2-40B4-BE49-F238E27FC236}">
                <a16:creationId xmlns:a16="http://schemas.microsoft.com/office/drawing/2014/main" id="{42921BD1-FE2F-44D1-B7CC-E67432DE4970}"/>
              </a:ext>
            </a:extLst>
          </p:cNvPr>
          <p:cNvSpPr>
            <a:spLocks noGrp="1"/>
          </p:cNvSpPr>
          <p:nvPr>
            <p:ph type="body" sz="quarter" idx="214" hasCustomPrompt="1"/>
          </p:nvPr>
        </p:nvSpPr>
        <p:spPr>
          <a:xfrm>
            <a:off x="162019" y="571723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72" name="Espace réservé du texte 21">
            <a:extLst>
              <a:ext uri="{FF2B5EF4-FFF2-40B4-BE49-F238E27FC236}">
                <a16:creationId xmlns:a16="http://schemas.microsoft.com/office/drawing/2014/main" id="{B2C69F92-8439-4C48-8664-BDCF178527C8}"/>
              </a:ext>
            </a:extLst>
          </p:cNvPr>
          <p:cNvSpPr>
            <a:spLocks noGrp="1"/>
          </p:cNvSpPr>
          <p:nvPr>
            <p:ph type="body" sz="quarter" idx="215" hasCustomPrompt="1"/>
          </p:nvPr>
        </p:nvSpPr>
        <p:spPr>
          <a:xfrm>
            <a:off x="162019" y="594239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79" name="Espace réservé du texte 5">
            <a:extLst>
              <a:ext uri="{FF2B5EF4-FFF2-40B4-BE49-F238E27FC236}">
                <a16:creationId xmlns:a16="http://schemas.microsoft.com/office/drawing/2014/main" id="{FD6AADA6-AB35-4767-BA51-536F2F65806B}"/>
              </a:ext>
            </a:extLst>
          </p:cNvPr>
          <p:cNvSpPr>
            <a:spLocks noGrp="1"/>
          </p:cNvSpPr>
          <p:nvPr>
            <p:ph type="body" sz="quarter" idx="216" hasCustomPrompt="1"/>
          </p:nvPr>
        </p:nvSpPr>
        <p:spPr>
          <a:xfrm>
            <a:off x="2070680" y="1253628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80" name="Espace réservé du texte 21">
            <a:extLst>
              <a:ext uri="{FF2B5EF4-FFF2-40B4-BE49-F238E27FC236}">
                <a16:creationId xmlns:a16="http://schemas.microsoft.com/office/drawing/2014/main" id="{B45527E6-4DDC-450B-93E5-774ACCD3F0AC}"/>
              </a:ext>
            </a:extLst>
          </p:cNvPr>
          <p:cNvSpPr>
            <a:spLocks noGrp="1"/>
          </p:cNvSpPr>
          <p:nvPr>
            <p:ph type="body" sz="quarter" idx="217" hasCustomPrompt="1"/>
          </p:nvPr>
        </p:nvSpPr>
        <p:spPr>
          <a:xfrm>
            <a:off x="2070680" y="1476758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81" name="Espace réservé du texte 5">
            <a:extLst>
              <a:ext uri="{FF2B5EF4-FFF2-40B4-BE49-F238E27FC236}">
                <a16:creationId xmlns:a16="http://schemas.microsoft.com/office/drawing/2014/main" id="{8174FF17-8199-4F5F-A953-99203FADD6FC}"/>
              </a:ext>
            </a:extLst>
          </p:cNvPr>
          <p:cNvSpPr>
            <a:spLocks noGrp="1"/>
          </p:cNvSpPr>
          <p:nvPr>
            <p:ph type="body" sz="quarter" idx="218" hasCustomPrompt="1"/>
          </p:nvPr>
        </p:nvSpPr>
        <p:spPr>
          <a:xfrm>
            <a:off x="7877887" y="122267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82" name="Espace réservé du texte 21">
            <a:extLst>
              <a:ext uri="{FF2B5EF4-FFF2-40B4-BE49-F238E27FC236}">
                <a16:creationId xmlns:a16="http://schemas.microsoft.com/office/drawing/2014/main" id="{97A5AE7B-8076-401A-AD13-2176D058CF8A}"/>
              </a:ext>
            </a:extLst>
          </p:cNvPr>
          <p:cNvSpPr>
            <a:spLocks noGrp="1"/>
          </p:cNvSpPr>
          <p:nvPr>
            <p:ph type="body" sz="quarter" idx="219" hasCustomPrompt="1"/>
          </p:nvPr>
        </p:nvSpPr>
        <p:spPr>
          <a:xfrm>
            <a:off x="7877887" y="144818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83" name="Espace réservé du texte 5">
            <a:extLst>
              <a:ext uri="{FF2B5EF4-FFF2-40B4-BE49-F238E27FC236}">
                <a16:creationId xmlns:a16="http://schemas.microsoft.com/office/drawing/2014/main" id="{B9DB2F85-0E3F-496F-BF45-497DC0A3BF74}"/>
              </a:ext>
            </a:extLst>
          </p:cNvPr>
          <p:cNvSpPr>
            <a:spLocks noGrp="1"/>
          </p:cNvSpPr>
          <p:nvPr>
            <p:ph type="body" sz="quarter" idx="220" hasCustomPrompt="1"/>
          </p:nvPr>
        </p:nvSpPr>
        <p:spPr>
          <a:xfrm>
            <a:off x="5949147" y="122505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84" name="Espace réservé du texte 21">
            <a:extLst>
              <a:ext uri="{FF2B5EF4-FFF2-40B4-BE49-F238E27FC236}">
                <a16:creationId xmlns:a16="http://schemas.microsoft.com/office/drawing/2014/main" id="{1264E506-A804-4408-9358-4674BBBDC255}"/>
              </a:ext>
            </a:extLst>
          </p:cNvPr>
          <p:cNvSpPr>
            <a:spLocks noGrp="1"/>
          </p:cNvSpPr>
          <p:nvPr>
            <p:ph type="body" sz="quarter" idx="221" hasCustomPrompt="1"/>
          </p:nvPr>
        </p:nvSpPr>
        <p:spPr>
          <a:xfrm>
            <a:off x="5951528" y="145056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85" name="Espace réservé du texte 5">
            <a:extLst>
              <a:ext uri="{FF2B5EF4-FFF2-40B4-BE49-F238E27FC236}">
                <a16:creationId xmlns:a16="http://schemas.microsoft.com/office/drawing/2014/main" id="{7F2BD178-C908-413A-B0D9-AE2CC03EA12F}"/>
              </a:ext>
            </a:extLst>
          </p:cNvPr>
          <p:cNvSpPr>
            <a:spLocks noGrp="1"/>
          </p:cNvSpPr>
          <p:nvPr>
            <p:ph type="body" sz="quarter" idx="222" hasCustomPrompt="1"/>
          </p:nvPr>
        </p:nvSpPr>
        <p:spPr>
          <a:xfrm>
            <a:off x="4017056" y="1230492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86" name="Espace réservé du texte 21">
            <a:extLst>
              <a:ext uri="{FF2B5EF4-FFF2-40B4-BE49-F238E27FC236}">
                <a16:creationId xmlns:a16="http://schemas.microsoft.com/office/drawing/2014/main" id="{6A38711A-F9E5-4ACD-A490-D9843C86EEB3}"/>
              </a:ext>
            </a:extLst>
          </p:cNvPr>
          <p:cNvSpPr>
            <a:spLocks noGrp="1"/>
          </p:cNvSpPr>
          <p:nvPr>
            <p:ph type="body" sz="quarter" idx="223" hasCustomPrompt="1"/>
          </p:nvPr>
        </p:nvSpPr>
        <p:spPr>
          <a:xfrm>
            <a:off x="4017056" y="1458383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87" name="Espace réservé du texte 5">
            <a:extLst>
              <a:ext uri="{FF2B5EF4-FFF2-40B4-BE49-F238E27FC236}">
                <a16:creationId xmlns:a16="http://schemas.microsoft.com/office/drawing/2014/main" id="{55E38769-3981-41BC-8C2F-A8DC29F53DAA}"/>
              </a:ext>
            </a:extLst>
          </p:cNvPr>
          <p:cNvSpPr>
            <a:spLocks noGrp="1"/>
          </p:cNvSpPr>
          <p:nvPr>
            <p:ph type="body" sz="quarter" idx="224" hasCustomPrompt="1"/>
          </p:nvPr>
        </p:nvSpPr>
        <p:spPr>
          <a:xfrm>
            <a:off x="2084966" y="238457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88" name="Espace réservé du texte 21">
            <a:extLst>
              <a:ext uri="{FF2B5EF4-FFF2-40B4-BE49-F238E27FC236}">
                <a16:creationId xmlns:a16="http://schemas.microsoft.com/office/drawing/2014/main" id="{1F20FD30-D321-4B22-B672-533AB0AD3222}"/>
              </a:ext>
            </a:extLst>
          </p:cNvPr>
          <p:cNvSpPr>
            <a:spLocks noGrp="1"/>
          </p:cNvSpPr>
          <p:nvPr>
            <p:ph type="body" sz="quarter" idx="225" hasCustomPrompt="1"/>
          </p:nvPr>
        </p:nvSpPr>
        <p:spPr>
          <a:xfrm>
            <a:off x="2084966" y="260770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89" name="Espace réservé du texte 5">
            <a:extLst>
              <a:ext uri="{FF2B5EF4-FFF2-40B4-BE49-F238E27FC236}">
                <a16:creationId xmlns:a16="http://schemas.microsoft.com/office/drawing/2014/main" id="{57DBD779-85BB-4FBF-93C4-88BF36502500}"/>
              </a:ext>
            </a:extLst>
          </p:cNvPr>
          <p:cNvSpPr>
            <a:spLocks noGrp="1"/>
          </p:cNvSpPr>
          <p:nvPr>
            <p:ph type="body" sz="quarter" idx="226" hasCustomPrompt="1"/>
          </p:nvPr>
        </p:nvSpPr>
        <p:spPr>
          <a:xfrm>
            <a:off x="4030563" y="2366687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90" name="Espace réservé du texte 21">
            <a:extLst>
              <a:ext uri="{FF2B5EF4-FFF2-40B4-BE49-F238E27FC236}">
                <a16:creationId xmlns:a16="http://schemas.microsoft.com/office/drawing/2014/main" id="{CB891E3F-2FD3-406D-A7C8-F96B90D2EFBD}"/>
              </a:ext>
            </a:extLst>
          </p:cNvPr>
          <p:cNvSpPr>
            <a:spLocks noGrp="1"/>
          </p:cNvSpPr>
          <p:nvPr>
            <p:ph type="body" sz="quarter" idx="227" hasCustomPrompt="1"/>
          </p:nvPr>
        </p:nvSpPr>
        <p:spPr>
          <a:xfrm>
            <a:off x="4030563" y="258981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91" name="Espace réservé du texte 5">
            <a:extLst>
              <a:ext uri="{FF2B5EF4-FFF2-40B4-BE49-F238E27FC236}">
                <a16:creationId xmlns:a16="http://schemas.microsoft.com/office/drawing/2014/main" id="{0B442157-C1B5-4D50-9C68-24B45629829C}"/>
              </a:ext>
            </a:extLst>
          </p:cNvPr>
          <p:cNvSpPr>
            <a:spLocks noGrp="1"/>
          </p:cNvSpPr>
          <p:nvPr>
            <p:ph type="body" sz="quarter" idx="228" hasCustomPrompt="1"/>
          </p:nvPr>
        </p:nvSpPr>
        <p:spPr>
          <a:xfrm>
            <a:off x="5965814" y="23540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92" name="Espace réservé du texte 21">
            <a:extLst>
              <a:ext uri="{FF2B5EF4-FFF2-40B4-BE49-F238E27FC236}">
                <a16:creationId xmlns:a16="http://schemas.microsoft.com/office/drawing/2014/main" id="{0474CB5A-F48C-4F67-B79E-302EA9F4C69F}"/>
              </a:ext>
            </a:extLst>
          </p:cNvPr>
          <p:cNvSpPr>
            <a:spLocks noGrp="1"/>
          </p:cNvSpPr>
          <p:nvPr>
            <p:ph type="body" sz="quarter" idx="229" hasCustomPrompt="1"/>
          </p:nvPr>
        </p:nvSpPr>
        <p:spPr>
          <a:xfrm>
            <a:off x="5965814" y="25843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93" name="Espace réservé du texte 5">
            <a:extLst>
              <a:ext uri="{FF2B5EF4-FFF2-40B4-BE49-F238E27FC236}">
                <a16:creationId xmlns:a16="http://schemas.microsoft.com/office/drawing/2014/main" id="{70530D00-3486-44E5-8636-26C15C0669B2}"/>
              </a:ext>
            </a:extLst>
          </p:cNvPr>
          <p:cNvSpPr>
            <a:spLocks noGrp="1"/>
          </p:cNvSpPr>
          <p:nvPr>
            <p:ph type="body" sz="quarter" idx="230" hasCustomPrompt="1"/>
          </p:nvPr>
        </p:nvSpPr>
        <p:spPr>
          <a:xfrm>
            <a:off x="7891964" y="23540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94" name="Espace réservé du texte 21">
            <a:extLst>
              <a:ext uri="{FF2B5EF4-FFF2-40B4-BE49-F238E27FC236}">
                <a16:creationId xmlns:a16="http://schemas.microsoft.com/office/drawing/2014/main" id="{018FD617-2125-4DC2-8367-C4945ABA915C}"/>
              </a:ext>
            </a:extLst>
          </p:cNvPr>
          <p:cNvSpPr>
            <a:spLocks noGrp="1"/>
          </p:cNvSpPr>
          <p:nvPr>
            <p:ph type="body" sz="quarter" idx="231" hasCustomPrompt="1"/>
          </p:nvPr>
        </p:nvSpPr>
        <p:spPr>
          <a:xfrm>
            <a:off x="7891964" y="25843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95" name="Espace réservé du texte 5">
            <a:extLst>
              <a:ext uri="{FF2B5EF4-FFF2-40B4-BE49-F238E27FC236}">
                <a16:creationId xmlns:a16="http://schemas.microsoft.com/office/drawing/2014/main" id="{CB91DB7B-B3E4-4A45-9212-1F3FD31CDE3C}"/>
              </a:ext>
            </a:extLst>
          </p:cNvPr>
          <p:cNvSpPr>
            <a:spLocks noGrp="1"/>
          </p:cNvSpPr>
          <p:nvPr>
            <p:ph type="body" sz="quarter" idx="232" hasCustomPrompt="1"/>
          </p:nvPr>
        </p:nvSpPr>
        <p:spPr>
          <a:xfrm>
            <a:off x="2089728" y="348976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96" name="Espace réservé du texte 21">
            <a:extLst>
              <a:ext uri="{FF2B5EF4-FFF2-40B4-BE49-F238E27FC236}">
                <a16:creationId xmlns:a16="http://schemas.microsoft.com/office/drawing/2014/main" id="{344F79C7-25CE-4256-A020-C10C14DB2D51}"/>
              </a:ext>
            </a:extLst>
          </p:cNvPr>
          <p:cNvSpPr>
            <a:spLocks noGrp="1"/>
          </p:cNvSpPr>
          <p:nvPr>
            <p:ph type="body" sz="quarter" idx="233" hasCustomPrompt="1"/>
          </p:nvPr>
        </p:nvSpPr>
        <p:spPr>
          <a:xfrm>
            <a:off x="2089728" y="3715275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97" name="Espace réservé du texte 5">
            <a:extLst>
              <a:ext uri="{FF2B5EF4-FFF2-40B4-BE49-F238E27FC236}">
                <a16:creationId xmlns:a16="http://schemas.microsoft.com/office/drawing/2014/main" id="{9DEAEA1B-EEAA-46BA-A665-DC1F8905A662}"/>
              </a:ext>
            </a:extLst>
          </p:cNvPr>
          <p:cNvSpPr>
            <a:spLocks noGrp="1"/>
          </p:cNvSpPr>
          <p:nvPr>
            <p:ph type="body" sz="quarter" idx="234" hasCustomPrompt="1"/>
          </p:nvPr>
        </p:nvSpPr>
        <p:spPr>
          <a:xfrm>
            <a:off x="4024199" y="3480347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98" name="Espace réservé du texte 21">
            <a:extLst>
              <a:ext uri="{FF2B5EF4-FFF2-40B4-BE49-F238E27FC236}">
                <a16:creationId xmlns:a16="http://schemas.microsoft.com/office/drawing/2014/main" id="{94FDB2D8-A7F4-44D2-B300-0F5B4147CE43}"/>
              </a:ext>
            </a:extLst>
          </p:cNvPr>
          <p:cNvSpPr>
            <a:spLocks noGrp="1"/>
          </p:cNvSpPr>
          <p:nvPr>
            <p:ph type="body" sz="quarter" idx="235" hasCustomPrompt="1"/>
          </p:nvPr>
        </p:nvSpPr>
        <p:spPr>
          <a:xfrm>
            <a:off x="4017056" y="3710620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99" name="Espace réservé du texte 5">
            <a:extLst>
              <a:ext uri="{FF2B5EF4-FFF2-40B4-BE49-F238E27FC236}">
                <a16:creationId xmlns:a16="http://schemas.microsoft.com/office/drawing/2014/main" id="{0E0A6A8F-1521-45BB-AF68-FFAF88A6B8A3}"/>
              </a:ext>
            </a:extLst>
          </p:cNvPr>
          <p:cNvSpPr>
            <a:spLocks noGrp="1"/>
          </p:cNvSpPr>
          <p:nvPr>
            <p:ph type="body" sz="quarter" idx="236" hasCustomPrompt="1"/>
          </p:nvPr>
        </p:nvSpPr>
        <p:spPr>
          <a:xfrm>
            <a:off x="5965814" y="346854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00" name="Espace réservé du texte 21">
            <a:extLst>
              <a:ext uri="{FF2B5EF4-FFF2-40B4-BE49-F238E27FC236}">
                <a16:creationId xmlns:a16="http://schemas.microsoft.com/office/drawing/2014/main" id="{433E6F9A-AF56-4815-A3DC-39019B727072}"/>
              </a:ext>
            </a:extLst>
          </p:cNvPr>
          <p:cNvSpPr>
            <a:spLocks noGrp="1"/>
          </p:cNvSpPr>
          <p:nvPr>
            <p:ph type="body" sz="quarter" idx="237" hasCustomPrompt="1"/>
          </p:nvPr>
        </p:nvSpPr>
        <p:spPr>
          <a:xfrm>
            <a:off x="5965814" y="3698819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01" name="Espace réservé du texte 5">
            <a:extLst>
              <a:ext uri="{FF2B5EF4-FFF2-40B4-BE49-F238E27FC236}">
                <a16:creationId xmlns:a16="http://schemas.microsoft.com/office/drawing/2014/main" id="{F84F263B-BA7B-465B-AF3A-9DDE7CEBC63E}"/>
              </a:ext>
            </a:extLst>
          </p:cNvPr>
          <p:cNvSpPr>
            <a:spLocks noGrp="1"/>
          </p:cNvSpPr>
          <p:nvPr>
            <p:ph type="body" sz="quarter" idx="238" hasCustomPrompt="1"/>
          </p:nvPr>
        </p:nvSpPr>
        <p:spPr>
          <a:xfrm>
            <a:off x="7892173" y="346821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02" name="Espace réservé du texte 21">
            <a:extLst>
              <a:ext uri="{FF2B5EF4-FFF2-40B4-BE49-F238E27FC236}">
                <a16:creationId xmlns:a16="http://schemas.microsoft.com/office/drawing/2014/main" id="{42E3CCA5-A336-439D-9EB2-38E3CC04DA39}"/>
              </a:ext>
            </a:extLst>
          </p:cNvPr>
          <p:cNvSpPr>
            <a:spLocks noGrp="1"/>
          </p:cNvSpPr>
          <p:nvPr>
            <p:ph type="body" sz="quarter" idx="239" hasCustomPrompt="1"/>
          </p:nvPr>
        </p:nvSpPr>
        <p:spPr>
          <a:xfrm>
            <a:off x="7892173" y="3698488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03" name="Espace réservé du texte 5">
            <a:extLst>
              <a:ext uri="{FF2B5EF4-FFF2-40B4-BE49-F238E27FC236}">
                <a16:creationId xmlns:a16="http://schemas.microsoft.com/office/drawing/2014/main" id="{DBFFF38E-248F-451A-A491-99A23A08BB39}"/>
              </a:ext>
            </a:extLst>
          </p:cNvPr>
          <p:cNvSpPr>
            <a:spLocks noGrp="1"/>
          </p:cNvSpPr>
          <p:nvPr>
            <p:ph type="body" sz="quarter" idx="240" hasCustomPrompt="1"/>
          </p:nvPr>
        </p:nvSpPr>
        <p:spPr>
          <a:xfrm>
            <a:off x="2092109" y="4601972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04" name="Espace réservé du texte 21">
            <a:extLst>
              <a:ext uri="{FF2B5EF4-FFF2-40B4-BE49-F238E27FC236}">
                <a16:creationId xmlns:a16="http://schemas.microsoft.com/office/drawing/2014/main" id="{25168800-AC01-4BEC-A30C-046E1458E63B}"/>
              </a:ext>
            </a:extLst>
          </p:cNvPr>
          <p:cNvSpPr>
            <a:spLocks noGrp="1"/>
          </p:cNvSpPr>
          <p:nvPr>
            <p:ph type="body" sz="quarter" idx="241" hasCustomPrompt="1"/>
          </p:nvPr>
        </p:nvSpPr>
        <p:spPr>
          <a:xfrm>
            <a:off x="2089537" y="4829591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05" name="Espace réservé du texte 5">
            <a:extLst>
              <a:ext uri="{FF2B5EF4-FFF2-40B4-BE49-F238E27FC236}">
                <a16:creationId xmlns:a16="http://schemas.microsoft.com/office/drawing/2014/main" id="{0F6BF8CA-D8F3-4E5A-814A-14DAA6847236}"/>
              </a:ext>
            </a:extLst>
          </p:cNvPr>
          <p:cNvSpPr>
            <a:spLocks noGrp="1"/>
          </p:cNvSpPr>
          <p:nvPr>
            <p:ph type="body" sz="quarter" idx="242" hasCustomPrompt="1"/>
          </p:nvPr>
        </p:nvSpPr>
        <p:spPr>
          <a:xfrm>
            <a:off x="4026580" y="459462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06" name="Espace réservé du texte 21">
            <a:extLst>
              <a:ext uri="{FF2B5EF4-FFF2-40B4-BE49-F238E27FC236}">
                <a16:creationId xmlns:a16="http://schemas.microsoft.com/office/drawing/2014/main" id="{5C55026C-7513-400B-8DC0-2D2A411788AA}"/>
              </a:ext>
            </a:extLst>
          </p:cNvPr>
          <p:cNvSpPr>
            <a:spLocks noGrp="1"/>
          </p:cNvSpPr>
          <p:nvPr>
            <p:ph type="body" sz="quarter" idx="243" hasCustomPrompt="1"/>
          </p:nvPr>
        </p:nvSpPr>
        <p:spPr>
          <a:xfrm>
            <a:off x="4031342" y="482013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07" name="Espace réservé du texte 5">
            <a:extLst>
              <a:ext uri="{FF2B5EF4-FFF2-40B4-BE49-F238E27FC236}">
                <a16:creationId xmlns:a16="http://schemas.microsoft.com/office/drawing/2014/main" id="{94A2794E-FA90-4BCF-A9D2-347E6B233E0E}"/>
              </a:ext>
            </a:extLst>
          </p:cNvPr>
          <p:cNvSpPr>
            <a:spLocks noGrp="1"/>
          </p:cNvSpPr>
          <p:nvPr>
            <p:ph type="body" sz="quarter" idx="244" hasCustomPrompt="1"/>
          </p:nvPr>
        </p:nvSpPr>
        <p:spPr>
          <a:xfrm>
            <a:off x="5963433" y="4574071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08" name="Espace réservé du texte 21">
            <a:extLst>
              <a:ext uri="{FF2B5EF4-FFF2-40B4-BE49-F238E27FC236}">
                <a16:creationId xmlns:a16="http://schemas.microsoft.com/office/drawing/2014/main" id="{25DDE65A-1EB2-48F2-8802-F8AF0A698E2E}"/>
              </a:ext>
            </a:extLst>
          </p:cNvPr>
          <p:cNvSpPr>
            <a:spLocks noGrp="1"/>
          </p:cNvSpPr>
          <p:nvPr>
            <p:ph type="body" sz="quarter" idx="245" hasCustomPrompt="1"/>
          </p:nvPr>
        </p:nvSpPr>
        <p:spPr>
          <a:xfrm>
            <a:off x="5965814" y="480434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09" name="Espace réservé du texte 5">
            <a:extLst>
              <a:ext uri="{FF2B5EF4-FFF2-40B4-BE49-F238E27FC236}">
                <a16:creationId xmlns:a16="http://schemas.microsoft.com/office/drawing/2014/main" id="{96240352-602D-4B78-91C8-7990336A5326}"/>
              </a:ext>
            </a:extLst>
          </p:cNvPr>
          <p:cNvSpPr>
            <a:spLocks noGrp="1"/>
          </p:cNvSpPr>
          <p:nvPr>
            <p:ph type="body" sz="quarter" idx="246" hasCustomPrompt="1"/>
          </p:nvPr>
        </p:nvSpPr>
        <p:spPr>
          <a:xfrm>
            <a:off x="7891141" y="45737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10" name="Espace réservé du texte 21">
            <a:extLst>
              <a:ext uri="{FF2B5EF4-FFF2-40B4-BE49-F238E27FC236}">
                <a16:creationId xmlns:a16="http://schemas.microsoft.com/office/drawing/2014/main" id="{0405E619-5751-4613-973F-D3A7F57571D7}"/>
              </a:ext>
            </a:extLst>
          </p:cNvPr>
          <p:cNvSpPr>
            <a:spLocks noGrp="1"/>
          </p:cNvSpPr>
          <p:nvPr>
            <p:ph type="body" sz="quarter" idx="247" hasCustomPrompt="1"/>
          </p:nvPr>
        </p:nvSpPr>
        <p:spPr>
          <a:xfrm>
            <a:off x="7893522" y="48040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11" name="Espace réservé du texte 5">
            <a:extLst>
              <a:ext uri="{FF2B5EF4-FFF2-40B4-BE49-F238E27FC236}">
                <a16:creationId xmlns:a16="http://schemas.microsoft.com/office/drawing/2014/main" id="{7E1226DB-93D6-445D-96B5-42EB271DC611}"/>
              </a:ext>
            </a:extLst>
          </p:cNvPr>
          <p:cNvSpPr>
            <a:spLocks noGrp="1"/>
          </p:cNvSpPr>
          <p:nvPr>
            <p:ph type="body" sz="quarter" idx="248" hasCustomPrompt="1"/>
          </p:nvPr>
        </p:nvSpPr>
        <p:spPr>
          <a:xfrm>
            <a:off x="2099215" y="571450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12" name="Espace réservé du texte 21">
            <a:extLst>
              <a:ext uri="{FF2B5EF4-FFF2-40B4-BE49-F238E27FC236}">
                <a16:creationId xmlns:a16="http://schemas.microsoft.com/office/drawing/2014/main" id="{244C2FA0-209F-4C02-9C3C-24AE9C9E6B19}"/>
              </a:ext>
            </a:extLst>
          </p:cNvPr>
          <p:cNvSpPr>
            <a:spLocks noGrp="1"/>
          </p:cNvSpPr>
          <p:nvPr>
            <p:ph type="body" sz="quarter" idx="249" hasCustomPrompt="1"/>
          </p:nvPr>
        </p:nvSpPr>
        <p:spPr>
          <a:xfrm>
            <a:off x="2101602" y="594239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13" name="Espace réservé du texte 5">
            <a:extLst>
              <a:ext uri="{FF2B5EF4-FFF2-40B4-BE49-F238E27FC236}">
                <a16:creationId xmlns:a16="http://schemas.microsoft.com/office/drawing/2014/main" id="{72BD8DC6-DE92-4C91-ABBD-FB77813CEC3B}"/>
              </a:ext>
            </a:extLst>
          </p:cNvPr>
          <p:cNvSpPr>
            <a:spLocks noGrp="1"/>
          </p:cNvSpPr>
          <p:nvPr>
            <p:ph type="body" sz="quarter" idx="250" hasCustomPrompt="1"/>
          </p:nvPr>
        </p:nvSpPr>
        <p:spPr>
          <a:xfrm>
            <a:off x="4031342" y="570995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14" name="Espace réservé du texte 21">
            <a:extLst>
              <a:ext uri="{FF2B5EF4-FFF2-40B4-BE49-F238E27FC236}">
                <a16:creationId xmlns:a16="http://schemas.microsoft.com/office/drawing/2014/main" id="{DFBAE029-71A8-4D2C-9FFD-C4803FADBBA4}"/>
              </a:ext>
            </a:extLst>
          </p:cNvPr>
          <p:cNvSpPr>
            <a:spLocks noGrp="1"/>
          </p:cNvSpPr>
          <p:nvPr>
            <p:ph type="body" sz="quarter" idx="251" hasCustomPrompt="1"/>
          </p:nvPr>
        </p:nvSpPr>
        <p:spPr>
          <a:xfrm>
            <a:off x="4033723" y="5935465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15" name="Espace réservé du texte 5">
            <a:extLst>
              <a:ext uri="{FF2B5EF4-FFF2-40B4-BE49-F238E27FC236}">
                <a16:creationId xmlns:a16="http://schemas.microsoft.com/office/drawing/2014/main" id="{867B7F9D-FD84-4A39-B8A5-B9BF2578CF5E}"/>
              </a:ext>
            </a:extLst>
          </p:cNvPr>
          <p:cNvSpPr>
            <a:spLocks noGrp="1"/>
          </p:cNvSpPr>
          <p:nvPr>
            <p:ph type="body" sz="quarter" idx="252" hasCustomPrompt="1"/>
          </p:nvPr>
        </p:nvSpPr>
        <p:spPr>
          <a:xfrm>
            <a:off x="5975338" y="5698798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16" name="Espace réservé du texte 21">
            <a:extLst>
              <a:ext uri="{FF2B5EF4-FFF2-40B4-BE49-F238E27FC236}">
                <a16:creationId xmlns:a16="http://schemas.microsoft.com/office/drawing/2014/main" id="{94A04D5E-3CCD-4FE3-AFEB-5EEDDB15BE52}"/>
              </a:ext>
            </a:extLst>
          </p:cNvPr>
          <p:cNvSpPr>
            <a:spLocks noGrp="1"/>
          </p:cNvSpPr>
          <p:nvPr>
            <p:ph type="body" sz="quarter" idx="253" hasCustomPrompt="1"/>
          </p:nvPr>
        </p:nvSpPr>
        <p:spPr>
          <a:xfrm>
            <a:off x="5975338" y="5925893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17" name="Espace réservé du texte 5">
            <a:extLst>
              <a:ext uri="{FF2B5EF4-FFF2-40B4-BE49-F238E27FC236}">
                <a16:creationId xmlns:a16="http://schemas.microsoft.com/office/drawing/2014/main" id="{C12F4EB0-DEF5-4572-A492-24CF574F47B0}"/>
              </a:ext>
            </a:extLst>
          </p:cNvPr>
          <p:cNvSpPr>
            <a:spLocks noGrp="1"/>
          </p:cNvSpPr>
          <p:nvPr>
            <p:ph type="body" sz="quarter" idx="254" hasCustomPrompt="1"/>
          </p:nvPr>
        </p:nvSpPr>
        <p:spPr>
          <a:xfrm>
            <a:off x="7893522" y="5690099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18" name="Espace réservé du texte 21">
            <a:extLst>
              <a:ext uri="{FF2B5EF4-FFF2-40B4-BE49-F238E27FC236}">
                <a16:creationId xmlns:a16="http://schemas.microsoft.com/office/drawing/2014/main" id="{3E934AEB-5107-4F6E-ABA5-2624BCFC1305}"/>
              </a:ext>
            </a:extLst>
          </p:cNvPr>
          <p:cNvSpPr>
            <a:spLocks noGrp="1"/>
          </p:cNvSpPr>
          <p:nvPr>
            <p:ph type="body" sz="quarter" idx="255" hasCustomPrompt="1"/>
          </p:nvPr>
        </p:nvSpPr>
        <p:spPr>
          <a:xfrm>
            <a:off x="7893523" y="591737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48" name="Espace réservé du texte 25">
            <a:extLst>
              <a:ext uri="{FF2B5EF4-FFF2-40B4-BE49-F238E27FC236}">
                <a16:creationId xmlns:a16="http://schemas.microsoft.com/office/drawing/2014/main" id="{B1B55839-CF21-9288-90EE-403650FC4F2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0889" y="955885"/>
            <a:ext cx="1845457" cy="285140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49" name="Espace réservé du texte 25">
            <a:extLst>
              <a:ext uri="{FF2B5EF4-FFF2-40B4-BE49-F238E27FC236}">
                <a16:creationId xmlns:a16="http://schemas.microsoft.com/office/drawing/2014/main" id="{B7070100-4451-5F10-B5DE-73D4F9A078D2}"/>
              </a:ext>
            </a:extLst>
          </p:cNvPr>
          <p:cNvSpPr>
            <a:spLocks noGrp="1"/>
          </p:cNvSpPr>
          <p:nvPr>
            <p:ph type="body" sz="quarter" idx="256" hasCustomPrompt="1"/>
          </p:nvPr>
        </p:nvSpPr>
        <p:spPr>
          <a:xfrm>
            <a:off x="2080128" y="959062"/>
            <a:ext cx="1848861" cy="285140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50" name="Espace réservé du texte 25">
            <a:extLst>
              <a:ext uri="{FF2B5EF4-FFF2-40B4-BE49-F238E27FC236}">
                <a16:creationId xmlns:a16="http://schemas.microsoft.com/office/drawing/2014/main" id="{5EBEC70B-00FC-AB18-6FE7-B53E1BA0FA31}"/>
              </a:ext>
            </a:extLst>
          </p:cNvPr>
          <p:cNvSpPr>
            <a:spLocks noGrp="1"/>
          </p:cNvSpPr>
          <p:nvPr>
            <p:ph type="body" sz="quarter" idx="257" hasCustomPrompt="1"/>
          </p:nvPr>
        </p:nvSpPr>
        <p:spPr>
          <a:xfrm>
            <a:off x="4015692" y="955884"/>
            <a:ext cx="1864449" cy="2705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51" name="Espace réservé du texte 25">
            <a:extLst>
              <a:ext uri="{FF2B5EF4-FFF2-40B4-BE49-F238E27FC236}">
                <a16:creationId xmlns:a16="http://schemas.microsoft.com/office/drawing/2014/main" id="{DC7A748A-E0E8-B47F-4C47-472D629D6A80}"/>
              </a:ext>
            </a:extLst>
          </p:cNvPr>
          <p:cNvSpPr>
            <a:spLocks noGrp="1"/>
          </p:cNvSpPr>
          <p:nvPr>
            <p:ph type="body" sz="quarter" idx="258" hasCustomPrompt="1"/>
          </p:nvPr>
        </p:nvSpPr>
        <p:spPr>
          <a:xfrm>
            <a:off x="5953921" y="959062"/>
            <a:ext cx="1864449" cy="27078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52" name="Espace réservé du texte 25">
            <a:extLst>
              <a:ext uri="{FF2B5EF4-FFF2-40B4-BE49-F238E27FC236}">
                <a16:creationId xmlns:a16="http://schemas.microsoft.com/office/drawing/2014/main" id="{3C1F476D-A9ED-AA3D-D52A-A7AF101F788B}"/>
              </a:ext>
            </a:extLst>
          </p:cNvPr>
          <p:cNvSpPr>
            <a:spLocks noGrp="1"/>
          </p:cNvSpPr>
          <p:nvPr>
            <p:ph type="body" sz="quarter" idx="259" hasCustomPrompt="1"/>
          </p:nvPr>
        </p:nvSpPr>
        <p:spPr>
          <a:xfrm>
            <a:off x="7888800" y="963016"/>
            <a:ext cx="1863032" cy="266836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310438364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A23E5AD1-F388-4EEB-B972-1035D9A44B38}"/>
              </a:ext>
            </a:extLst>
          </p:cNvPr>
          <p:cNvGrpSpPr/>
          <p:nvPr userDrawn="1"/>
        </p:nvGrpSpPr>
        <p:grpSpPr>
          <a:xfrm>
            <a:off x="134348" y="1237744"/>
            <a:ext cx="1872001" cy="5544155"/>
            <a:chOff x="4346135" y="1641502"/>
            <a:chExt cx="2116401" cy="5415741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E877227F-01C2-CA47-38DA-8F1937457E0B}"/>
                </a:ext>
              </a:extLst>
            </p:cNvPr>
            <p:cNvSpPr/>
            <p:nvPr userDrawn="1"/>
          </p:nvSpPr>
          <p:spPr>
            <a:xfrm>
              <a:off x="4346135" y="1641502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AF5DB379-DEA6-D5AE-B600-B05AF6F1FF37}"/>
                </a:ext>
              </a:extLst>
            </p:cNvPr>
            <p:cNvSpPr/>
            <p:nvPr userDrawn="1"/>
          </p:nvSpPr>
          <p:spPr>
            <a:xfrm>
              <a:off x="4346135" y="2727826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8D165CBE-F7E3-6329-5EA8-8F636B676337}"/>
                </a:ext>
              </a:extLst>
            </p:cNvPr>
            <p:cNvSpPr/>
            <p:nvPr userDrawn="1"/>
          </p:nvSpPr>
          <p:spPr>
            <a:xfrm>
              <a:off x="4346135" y="382683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8FA133D3-AC09-0CD0-F670-E0E51DC4C107}"/>
                </a:ext>
              </a:extLst>
            </p:cNvPr>
            <p:cNvSpPr/>
            <p:nvPr userDrawn="1"/>
          </p:nvSpPr>
          <p:spPr>
            <a:xfrm>
              <a:off x="4346136" y="600225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8B628613-47F8-BCBC-D320-B469BA627E2F}"/>
                </a:ext>
              </a:extLst>
            </p:cNvPr>
            <p:cNvSpPr/>
            <p:nvPr userDrawn="1"/>
          </p:nvSpPr>
          <p:spPr>
            <a:xfrm>
              <a:off x="4346135" y="4915935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8" name="Groupe 7">
            <a:extLst>
              <a:ext uri="{FF2B5EF4-FFF2-40B4-BE49-F238E27FC236}">
                <a16:creationId xmlns:a16="http://schemas.microsoft.com/office/drawing/2014/main" id="{5D03FBF8-B0E3-4D74-A07B-CE751B73DF7A}"/>
              </a:ext>
            </a:extLst>
          </p:cNvPr>
          <p:cNvGrpSpPr/>
          <p:nvPr userDrawn="1"/>
        </p:nvGrpSpPr>
        <p:grpSpPr>
          <a:xfrm>
            <a:off x="2063720" y="1237744"/>
            <a:ext cx="1872001" cy="5544155"/>
            <a:chOff x="4346135" y="1641502"/>
            <a:chExt cx="2116401" cy="5415741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9F83D14-11DC-79E7-E36E-A9F5700A10A5}"/>
                </a:ext>
              </a:extLst>
            </p:cNvPr>
            <p:cNvSpPr/>
            <p:nvPr userDrawn="1"/>
          </p:nvSpPr>
          <p:spPr>
            <a:xfrm>
              <a:off x="4346135" y="1641502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5228E263-EA52-AD60-B39F-F1318642D87E}"/>
                </a:ext>
              </a:extLst>
            </p:cNvPr>
            <p:cNvSpPr/>
            <p:nvPr userDrawn="1"/>
          </p:nvSpPr>
          <p:spPr>
            <a:xfrm>
              <a:off x="4346135" y="2727826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13FC7B7F-D12B-3E6A-7E01-C65ECEAC259A}"/>
                </a:ext>
              </a:extLst>
            </p:cNvPr>
            <p:cNvSpPr/>
            <p:nvPr userDrawn="1"/>
          </p:nvSpPr>
          <p:spPr>
            <a:xfrm>
              <a:off x="4346135" y="382683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6E62F954-2330-D42C-FB2D-DA6118AD1982}"/>
                </a:ext>
              </a:extLst>
            </p:cNvPr>
            <p:cNvSpPr/>
            <p:nvPr userDrawn="1"/>
          </p:nvSpPr>
          <p:spPr>
            <a:xfrm>
              <a:off x="4346136" y="600225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9AB71DA7-6EB3-3ED5-5450-745077717F58}"/>
                </a:ext>
              </a:extLst>
            </p:cNvPr>
            <p:cNvSpPr/>
            <p:nvPr userDrawn="1"/>
          </p:nvSpPr>
          <p:spPr>
            <a:xfrm>
              <a:off x="4346135" y="4915935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A2269146-4F0C-7D3B-9D63-C0402B9AC303}"/>
              </a:ext>
            </a:extLst>
          </p:cNvPr>
          <p:cNvGrpSpPr/>
          <p:nvPr userDrawn="1"/>
        </p:nvGrpSpPr>
        <p:grpSpPr>
          <a:xfrm>
            <a:off x="4016999" y="1237744"/>
            <a:ext cx="1872001" cy="5544155"/>
            <a:chOff x="4346135" y="1641502"/>
            <a:chExt cx="2116401" cy="5415741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B5AFC907-BF06-FA99-0B06-F98CE1DC0653}"/>
                </a:ext>
              </a:extLst>
            </p:cNvPr>
            <p:cNvSpPr/>
            <p:nvPr userDrawn="1"/>
          </p:nvSpPr>
          <p:spPr>
            <a:xfrm>
              <a:off x="4346135" y="1641502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9C44E603-159F-BABB-A150-5AB9838C8489}"/>
                </a:ext>
              </a:extLst>
            </p:cNvPr>
            <p:cNvSpPr/>
            <p:nvPr userDrawn="1"/>
          </p:nvSpPr>
          <p:spPr>
            <a:xfrm>
              <a:off x="4346135" y="2727826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CDC904CD-D048-102D-BA9F-9490F404BBCD}"/>
                </a:ext>
              </a:extLst>
            </p:cNvPr>
            <p:cNvSpPr/>
            <p:nvPr userDrawn="1"/>
          </p:nvSpPr>
          <p:spPr>
            <a:xfrm>
              <a:off x="4346135" y="382683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545E4476-6B6D-69D2-9DEA-547D1F51EE5A}"/>
                </a:ext>
              </a:extLst>
            </p:cNvPr>
            <p:cNvSpPr/>
            <p:nvPr userDrawn="1"/>
          </p:nvSpPr>
          <p:spPr>
            <a:xfrm>
              <a:off x="4346136" y="600225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15CD6DCF-008B-A67A-19DF-5A8100C22A11}"/>
                </a:ext>
              </a:extLst>
            </p:cNvPr>
            <p:cNvSpPr/>
            <p:nvPr userDrawn="1"/>
          </p:nvSpPr>
          <p:spPr>
            <a:xfrm>
              <a:off x="4346135" y="4915935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1" name="Groupe 20">
            <a:extLst>
              <a:ext uri="{FF2B5EF4-FFF2-40B4-BE49-F238E27FC236}">
                <a16:creationId xmlns:a16="http://schemas.microsoft.com/office/drawing/2014/main" id="{8A304E1A-1016-F33A-59C3-3DC8667705AA}"/>
              </a:ext>
            </a:extLst>
          </p:cNvPr>
          <p:cNvGrpSpPr/>
          <p:nvPr userDrawn="1"/>
        </p:nvGrpSpPr>
        <p:grpSpPr>
          <a:xfrm>
            <a:off x="5946371" y="1237744"/>
            <a:ext cx="1872001" cy="5544155"/>
            <a:chOff x="4346135" y="1641502"/>
            <a:chExt cx="2116401" cy="5415741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EBF80D92-3B32-E4FB-9734-16AFF62B8A9C}"/>
                </a:ext>
              </a:extLst>
            </p:cNvPr>
            <p:cNvSpPr/>
            <p:nvPr userDrawn="1"/>
          </p:nvSpPr>
          <p:spPr>
            <a:xfrm>
              <a:off x="4346135" y="1641502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15167900-9DC5-FAFF-B910-9A84EB79EAE5}"/>
                </a:ext>
              </a:extLst>
            </p:cNvPr>
            <p:cNvSpPr/>
            <p:nvPr userDrawn="1"/>
          </p:nvSpPr>
          <p:spPr>
            <a:xfrm>
              <a:off x="4346135" y="2727826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EE0670FB-DCD6-A8B1-B074-5BC27E16CCA9}"/>
                </a:ext>
              </a:extLst>
            </p:cNvPr>
            <p:cNvSpPr/>
            <p:nvPr userDrawn="1"/>
          </p:nvSpPr>
          <p:spPr>
            <a:xfrm>
              <a:off x="4346135" y="382683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87A6EBB9-EF7F-49EA-410E-E6829B48A606}"/>
                </a:ext>
              </a:extLst>
            </p:cNvPr>
            <p:cNvSpPr/>
            <p:nvPr userDrawn="1"/>
          </p:nvSpPr>
          <p:spPr>
            <a:xfrm>
              <a:off x="4346136" y="600225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2B8C33B7-B5FD-35D5-4EFE-9733CEB4C561}"/>
                </a:ext>
              </a:extLst>
            </p:cNvPr>
            <p:cNvSpPr/>
            <p:nvPr userDrawn="1"/>
          </p:nvSpPr>
          <p:spPr>
            <a:xfrm>
              <a:off x="4346135" y="4915935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7" name="Groupe 26">
            <a:extLst>
              <a:ext uri="{FF2B5EF4-FFF2-40B4-BE49-F238E27FC236}">
                <a16:creationId xmlns:a16="http://schemas.microsoft.com/office/drawing/2014/main" id="{6FB37A4D-CBCF-43A9-68F9-24D5FA445614}"/>
              </a:ext>
            </a:extLst>
          </p:cNvPr>
          <p:cNvGrpSpPr/>
          <p:nvPr userDrawn="1"/>
        </p:nvGrpSpPr>
        <p:grpSpPr>
          <a:xfrm>
            <a:off x="7873111" y="1237744"/>
            <a:ext cx="1872001" cy="5544155"/>
            <a:chOff x="4346135" y="1641502"/>
            <a:chExt cx="2116401" cy="5415741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5D8ABCC8-FBD3-0D51-70DF-DF65AB6D0998}"/>
                </a:ext>
              </a:extLst>
            </p:cNvPr>
            <p:cNvSpPr/>
            <p:nvPr userDrawn="1"/>
          </p:nvSpPr>
          <p:spPr>
            <a:xfrm>
              <a:off x="4346135" y="1641502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EC107A26-3C3A-CE85-A7A2-45BC1B695F32}"/>
                </a:ext>
              </a:extLst>
            </p:cNvPr>
            <p:cNvSpPr/>
            <p:nvPr userDrawn="1"/>
          </p:nvSpPr>
          <p:spPr>
            <a:xfrm>
              <a:off x="4346135" y="2727826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84A2B4FF-B969-A269-D16D-2B638B2AA9E9}"/>
                </a:ext>
              </a:extLst>
            </p:cNvPr>
            <p:cNvSpPr/>
            <p:nvPr userDrawn="1"/>
          </p:nvSpPr>
          <p:spPr>
            <a:xfrm>
              <a:off x="4346135" y="382683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5BC566D9-23FE-884C-389C-AEB402B552DB}"/>
                </a:ext>
              </a:extLst>
            </p:cNvPr>
            <p:cNvSpPr/>
            <p:nvPr userDrawn="1"/>
          </p:nvSpPr>
          <p:spPr>
            <a:xfrm>
              <a:off x="4346136" y="600225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BFAB9B75-6398-A7D7-52CC-12D14BEADA13}"/>
                </a:ext>
              </a:extLst>
            </p:cNvPr>
            <p:cNvSpPr/>
            <p:nvPr userDrawn="1"/>
          </p:nvSpPr>
          <p:spPr>
            <a:xfrm>
              <a:off x="4346135" y="4915935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sp>
        <p:nvSpPr>
          <p:cNvPr id="53" name="Titre 52"/>
          <p:cNvSpPr>
            <a:spLocks noGrp="1"/>
          </p:cNvSpPr>
          <p:nvPr>
            <p:ph type="title" hasCustomPrompt="1"/>
          </p:nvPr>
        </p:nvSpPr>
        <p:spPr>
          <a:xfrm>
            <a:off x="-6789" y="-5684"/>
            <a:ext cx="9906000" cy="865312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>
              <a:defRPr/>
            </a:lvl1pPr>
          </a:lstStyle>
          <a:p>
            <a:r>
              <a:rPr lang="fr-FR" dirty="0"/>
              <a:t>Programme  + date</a:t>
            </a:r>
          </a:p>
        </p:txBody>
      </p:sp>
      <p:sp>
        <p:nvSpPr>
          <p:cNvPr id="9" name="Espace réservé du texte 5"/>
          <p:cNvSpPr>
            <a:spLocks noGrp="1"/>
          </p:cNvSpPr>
          <p:nvPr>
            <p:ph type="body" sz="quarter" idx="44" hasCustomPrompt="1"/>
          </p:nvPr>
        </p:nvSpPr>
        <p:spPr>
          <a:xfrm>
            <a:off x="162019" y="1260901"/>
            <a:ext cx="1806308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 dirty="0"/>
              <a:t>date</a:t>
            </a:r>
            <a:endParaRPr lang="en-US" dirty="0"/>
          </a:p>
        </p:txBody>
      </p:sp>
      <p:sp>
        <p:nvSpPr>
          <p:cNvPr id="59" name="Espace réservé du texte 21"/>
          <p:cNvSpPr>
            <a:spLocks noGrp="1"/>
          </p:cNvSpPr>
          <p:nvPr>
            <p:ph type="body" sz="quarter" idx="94" hasCustomPrompt="1"/>
          </p:nvPr>
        </p:nvSpPr>
        <p:spPr>
          <a:xfrm>
            <a:off x="162019" y="1486063"/>
            <a:ext cx="1806308" cy="8298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65" name="Espace réservé du texte 5">
            <a:extLst>
              <a:ext uri="{FF2B5EF4-FFF2-40B4-BE49-F238E27FC236}">
                <a16:creationId xmlns:a16="http://schemas.microsoft.com/office/drawing/2014/main" id="{FEDAD710-1886-448D-9964-162C968A266F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162019" y="2377431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66" name="Espace réservé du texte 21">
            <a:extLst>
              <a:ext uri="{FF2B5EF4-FFF2-40B4-BE49-F238E27FC236}">
                <a16:creationId xmlns:a16="http://schemas.microsoft.com/office/drawing/2014/main" id="{8845F7ED-23B9-4ABF-835A-C6C355072EB5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162019" y="260770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67" name="Espace réservé du texte 5">
            <a:extLst>
              <a:ext uri="{FF2B5EF4-FFF2-40B4-BE49-F238E27FC236}">
                <a16:creationId xmlns:a16="http://schemas.microsoft.com/office/drawing/2014/main" id="{A243BCD9-8444-45EC-A82C-4B92DF5AE20C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166128" y="3480240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68" name="Espace réservé du texte 21">
            <a:extLst>
              <a:ext uri="{FF2B5EF4-FFF2-40B4-BE49-F238E27FC236}">
                <a16:creationId xmlns:a16="http://schemas.microsoft.com/office/drawing/2014/main" id="{98E67EB9-F145-435F-A185-7CCCA1328C26}"/>
              </a:ext>
            </a:extLst>
          </p:cNvPr>
          <p:cNvSpPr>
            <a:spLocks noGrp="1"/>
          </p:cNvSpPr>
          <p:nvPr>
            <p:ph type="body" sz="quarter" idx="211" hasCustomPrompt="1"/>
          </p:nvPr>
        </p:nvSpPr>
        <p:spPr>
          <a:xfrm>
            <a:off x="163747" y="371765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69" name="Espace réservé du texte 5">
            <a:extLst>
              <a:ext uri="{FF2B5EF4-FFF2-40B4-BE49-F238E27FC236}">
                <a16:creationId xmlns:a16="http://schemas.microsoft.com/office/drawing/2014/main" id="{4F7D85C3-9F49-4CC4-ABE4-2BE23AD3E3DA}"/>
              </a:ext>
            </a:extLst>
          </p:cNvPr>
          <p:cNvSpPr>
            <a:spLocks noGrp="1"/>
          </p:cNvSpPr>
          <p:nvPr>
            <p:ph type="body" sz="quarter" idx="212" hasCustomPrompt="1"/>
          </p:nvPr>
        </p:nvSpPr>
        <p:spPr>
          <a:xfrm>
            <a:off x="162019" y="459462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70" name="Espace réservé du texte 21">
            <a:extLst>
              <a:ext uri="{FF2B5EF4-FFF2-40B4-BE49-F238E27FC236}">
                <a16:creationId xmlns:a16="http://schemas.microsoft.com/office/drawing/2014/main" id="{06545CB9-E77F-4975-9E8C-7F66E4369941}"/>
              </a:ext>
            </a:extLst>
          </p:cNvPr>
          <p:cNvSpPr>
            <a:spLocks noGrp="1"/>
          </p:cNvSpPr>
          <p:nvPr>
            <p:ph type="body" sz="quarter" idx="213" hasCustomPrompt="1"/>
          </p:nvPr>
        </p:nvSpPr>
        <p:spPr>
          <a:xfrm>
            <a:off x="162019" y="4824899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71" name="Espace réservé du texte 5">
            <a:extLst>
              <a:ext uri="{FF2B5EF4-FFF2-40B4-BE49-F238E27FC236}">
                <a16:creationId xmlns:a16="http://schemas.microsoft.com/office/drawing/2014/main" id="{42921BD1-FE2F-44D1-B7CC-E67432DE4970}"/>
              </a:ext>
            </a:extLst>
          </p:cNvPr>
          <p:cNvSpPr>
            <a:spLocks noGrp="1"/>
          </p:cNvSpPr>
          <p:nvPr>
            <p:ph type="body" sz="quarter" idx="214" hasCustomPrompt="1"/>
          </p:nvPr>
        </p:nvSpPr>
        <p:spPr>
          <a:xfrm>
            <a:off x="162019" y="571723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72" name="Espace réservé du texte 21">
            <a:extLst>
              <a:ext uri="{FF2B5EF4-FFF2-40B4-BE49-F238E27FC236}">
                <a16:creationId xmlns:a16="http://schemas.microsoft.com/office/drawing/2014/main" id="{B2C69F92-8439-4C48-8664-BDCF178527C8}"/>
              </a:ext>
            </a:extLst>
          </p:cNvPr>
          <p:cNvSpPr>
            <a:spLocks noGrp="1"/>
          </p:cNvSpPr>
          <p:nvPr>
            <p:ph type="body" sz="quarter" idx="215" hasCustomPrompt="1"/>
          </p:nvPr>
        </p:nvSpPr>
        <p:spPr>
          <a:xfrm>
            <a:off x="162019" y="594239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79" name="Espace réservé du texte 5">
            <a:extLst>
              <a:ext uri="{FF2B5EF4-FFF2-40B4-BE49-F238E27FC236}">
                <a16:creationId xmlns:a16="http://schemas.microsoft.com/office/drawing/2014/main" id="{FD6AADA6-AB35-4767-BA51-536F2F65806B}"/>
              </a:ext>
            </a:extLst>
          </p:cNvPr>
          <p:cNvSpPr>
            <a:spLocks noGrp="1"/>
          </p:cNvSpPr>
          <p:nvPr>
            <p:ph type="body" sz="quarter" idx="216" hasCustomPrompt="1"/>
          </p:nvPr>
        </p:nvSpPr>
        <p:spPr>
          <a:xfrm>
            <a:off x="2070680" y="1253628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80" name="Espace réservé du texte 21">
            <a:extLst>
              <a:ext uri="{FF2B5EF4-FFF2-40B4-BE49-F238E27FC236}">
                <a16:creationId xmlns:a16="http://schemas.microsoft.com/office/drawing/2014/main" id="{B45527E6-4DDC-450B-93E5-774ACCD3F0AC}"/>
              </a:ext>
            </a:extLst>
          </p:cNvPr>
          <p:cNvSpPr>
            <a:spLocks noGrp="1"/>
          </p:cNvSpPr>
          <p:nvPr>
            <p:ph type="body" sz="quarter" idx="217" hasCustomPrompt="1"/>
          </p:nvPr>
        </p:nvSpPr>
        <p:spPr>
          <a:xfrm>
            <a:off x="2070680" y="1476758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81" name="Espace réservé du texte 5">
            <a:extLst>
              <a:ext uri="{FF2B5EF4-FFF2-40B4-BE49-F238E27FC236}">
                <a16:creationId xmlns:a16="http://schemas.microsoft.com/office/drawing/2014/main" id="{8174FF17-8199-4F5F-A953-99203FADD6FC}"/>
              </a:ext>
            </a:extLst>
          </p:cNvPr>
          <p:cNvSpPr>
            <a:spLocks noGrp="1"/>
          </p:cNvSpPr>
          <p:nvPr>
            <p:ph type="body" sz="quarter" idx="218" hasCustomPrompt="1"/>
          </p:nvPr>
        </p:nvSpPr>
        <p:spPr>
          <a:xfrm>
            <a:off x="7877887" y="122267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82" name="Espace réservé du texte 21">
            <a:extLst>
              <a:ext uri="{FF2B5EF4-FFF2-40B4-BE49-F238E27FC236}">
                <a16:creationId xmlns:a16="http://schemas.microsoft.com/office/drawing/2014/main" id="{97A5AE7B-8076-401A-AD13-2176D058CF8A}"/>
              </a:ext>
            </a:extLst>
          </p:cNvPr>
          <p:cNvSpPr>
            <a:spLocks noGrp="1"/>
          </p:cNvSpPr>
          <p:nvPr>
            <p:ph type="body" sz="quarter" idx="219" hasCustomPrompt="1"/>
          </p:nvPr>
        </p:nvSpPr>
        <p:spPr>
          <a:xfrm>
            <a:off x="7877887" y="144818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83" name="Espace réservé du texte 5">
            <a:extLst>
              <a:ext uri="{FF2B5EF4-FFF2-40B4-BE49-F238E27FC236}">
                <a16:creationId xmlns:a16="http://schemas.microsoft.com/office/drawing/2014/main" id="{B9DB2F85-0E3F-496F-BF45-497DC0A3BF74}"/>
              </a:ext>
            </a:extLst>
          </p:cNvPr>
          <p:cNvSpPr>
            <a:spLocks noGrp="1"/>
          </p:cNvSpPr>
          <p:nvPr>
            <p:ph type="body" sz="quarter" idx="220" hasCustomPrompt="1"/>
          </p:nvPr>
        </p:nvSpPr>
        <p:spPr>
          <a:xfrm>
            <a:off x="5949147" y="122505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84" name="Espace réservé du texte 21">
            <a:extLst>
              <a:ext uri="{FF2B5EF4-FFF2-40B4-BE49-F238E27FC236}">
                <a16:creationId xmlns:a16="http://schemas.microsoft.com/office/drawing/2014/main" id="{1264E506-A804-4408-9358-4674BBBDC255}"/>
              </a:ext>
            </a:extLst>
          </p:cNvPr>
          <p:cNvSpPr>
            <a:spLocks noGrp="1"/>
          </p:cNvSpPr>
          <p:nvPr>
            <p:ph type="body" sz="quarter" idx="221" hasCustomPrompt="1"/>
          </p:nvPr>
        </p:nvSpPr>
        <p:spPr>
          <a:xfrm>
            <a:off x="5951528" y="145056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85" name="Espace réservé du texte 5">
            <a:extLst>
              <a:ext uri="{FF2B5EF4-FFF2-40B4-BE49-F238E27FC236}">
                <a16:creationId xmlns:a16="http://schemas.microsoft.com/office/drawing/2014/main" id="{7F2BD178-C908-413A-B0D9-AE2CC03EA12F}"/>
              </a:ext>
            </a:extLst>
          </p:cNvPr>
          <p:cNvSpPr>
            <a:spLocks noGrp="1"/>
          </p:cNvSpPr>
          <p:nvPr>
            <p:ph type="body" sz="quarter" idx="222" hasCustomPrompt="1"/>
          </p:nvPr>
        </p:nvSpPr>
        <p:spPr>
          <a:xfrm>
            <a:off x="4017056" y="1230492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86" name="Espace réservé du texte 21">
            <a:extLst>
              <a:ext uri="{FF2B5EF4-FFF2-40B4-BE49-F238E27FC236}">
                <a16:creationId xmlns:a16="http://schemas.microsoft.com/office/drawing/2014/main" id="{6A38711A-F9E5-4ACD-A490-D9843C86EEB3}"/>
              </a:ext>
            </a:extLst>
          </p:cNvPr>
          <p:cNvSpPr>
            <a:spLocks noGrp="1"/>
          </p:cNvSpPr>
          <p:nvPr>
            <p:ph type="body" sz="quarter" idx="223" hasCustomPrompt="1"/>
          </p:nvPr>
        </p:nvSpPr>
        <p:spPr>
          <a:xfrm>
            <a:off x="4017056" y="1458383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87" name="Espace réservé du texte 5">
            <a:extLst>
              <a:ext uri="{FF2B5EF4-FFF2-40B4-BE49-F238E27FC236}">
                <a16:creationId xmlns:a16="http://schemas.microsoft.com/office/drawing/2014/main" id="{55E38769-3981-41BC-8C2F-A8DC29F53DAA}"/>
              </a:ext>
            </a:extLst>
          </p:cNvPr>
          <p:cNvSpPr>
            <a:spLocks noGrp="1"/>
          </p:cNvSpPr>
          <p:nvPr>
            <p:ph type="body" sz="quarter" idx="224" hasCustomPrompt="1"/>
          </p:nvPr>
        </p:nvSpPr>
        <p:spPr>
          <a:xfrm>
            <a:off x="2084966" y="238457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88" name="Espace réservé du texte 21">
            <a:extLst>
              <a:ext uri="{FF2B5EF4-FFF2-40B4-BE49-F238E27FC236}">
                <a16:creationId xmlns:a16="http://schemas.microsoft.com/office/drawing/2014/main" id="{1F20FD30-D321-4B22-B672-533AB0AD3222}"/>
              </a:ext>
            </a:extLst>
          </p:cNvPr>
          <p:cNvSpPr>
            <a:spLocks noGrp="1"/>
          </p:cNvSpPr>
          <p:nvPr>
            <p:ph type="body" sz="quarter" idx="225" hasCustomPrompt="1"/>
          </p:nvPr>
        </p:nvSpPr>
        <p:spPr>
          <a:xfrm>
            <a:off x="2084966" y="260770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89" name="Espace réservé du texte 5">
            <a:extLst>
              <a:ext uri="{FF2B5EF4-FFF2-40B4-BE49-F238E27FC236}">
                <a16:creationId xmlns:a16="http://schemas.microsoft.com/office/drawing/2014/main" id="{57DBD779-85BB-4FBF-93C4-88BF36502500}"/>
              </a:ext>
            </a:extLst>
          </p:cNvPr>
          <p:cNvSpPr>
            <a:spLocks noGrp="1"/>
          </p:cNvSpPr>
          <p:nvPr>
            <p:ph type="body" sz="quarter" idx="226" hasCustomPrompt="1"/>
          </p:nvPr>
        </p:nvSpPr>
        <p:spPr>
          <a:xfrm>
            <a:off x="4030563" y="2366687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90" name="Espace réservé du texte 21">
            <a:extLst>
              <a:ext uri="{FF2B5EF4-FFF2-40B4-BE49-F238E27FC236}">
                <a16:creationId xmlns:a16="http://schemas.microsoft.com/office/drawing/2014/main" id="{CB891E3F-2FD3-406D-A7C8-F96B90D2EFBD}"/>
              </a:ext>
            </a:extLst>
          </p:cNvPr>
          <p:cNvSpPr>
            <a:spLocks noGrp="1"/>
          </p:cNvSpPr>
          <p:nvPr>
            <p:ph type="body" sz="quarter" idx="227" hasCustomPrompt="1"/>
          </p:nvPr>
        </p:nvSpPr>
        <p:spPr>
          <a:xfrm>
            <a:off x="4030563" y="258981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91" name="Espace réservé du texte 5">
            <a:extLst>
              <a:ext uri="{FF2B5EF4-FFF2-40B4-BE49-F238E27FC236}">
                <a16:creationId xmlns:a16="http://schemas.microsoft.com/office/drawing/2014/main" id="{0B442157-C1B5-4D50-9C68-24B45629829C}"/>
              </a:ext>
            </a:extLst>
          </p:cNvPr>
          <p:cNvSpPr>
            <a:spLocks noGrp="1"/>
          </p:cNvSpPr>
          <p:nvPr>
            <p:ph type="body" sz="quarter" idx="228" hasCustomPrompt="1"/>
          </p:nvPr>
        </p:nvSpPr>
        <p:spPr>
          <a:xfrm>
            <a:off x="5965814" y="23540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92" name="Espace réservé du texte 21">
            <a:extLst>
              <a:ext uri="{FF2B5EF4-FFF2-40B4-BE49-F238E27FC236}">
                <a16:creationId xmlns:a16="http://schemas.microsoft.com/office/drawing/2014/main" id="{0474CB5A-F48C-4F67-B79E-302EA9F4C69F}"/>
              </a:ext>
            </a:extLst>
          </p:cNvPr>
          <p:cNvSpPr>
            <a:spLocks noGrp="1"/>
          </p:cNvSpPr>
          <p:nvPr>
            <p:ph type="body" sz="quarter" idx="229" hasCustomPrompt="1"/>
          </p:nvPr>
        </p:nvSpPr>
        <p:spPr>
          <a:xfrm>
            <a:off x="5965814" y="25843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93" name="Espace réservé du texte 5">
            <a:extLst>
              <a:ext uri="{FF2B5EF4-FFF2-40B4-BE49-F238E27FC236}">
                <a16:creationId xmlns:a16="http://schemas.microsoft.com/office/drawing/2014/main" id="{70530D00-3486-44E5-8636-26C15C0669B2}"/>
              </a:ext>
            </a:extLst>
          </p:cNvPr>
          <p:cNvSpPr>
            <a:spLocks noGrp="1"/>
          </p:cNvSpPr>
          <p:nvPr>
            <p:ph type="body" sz="quarter" idx="230" hasCustomPrompt="1"/>
          </p:nvPr>
        </p:nvSpPr>
        <p:spPr>
          <a:xfrm>
            <a:off x="7891964" y="23540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94" name="Espace réservé du texte 21">
            <a:extLst>
              <a:ext uri="{FF2B5EF4-FFF2-40B4-BE49-F238E27FC236}">
                <a16:creationId xmlns:a16="http://schemas.microsoft.com/office/drawing/2014/main" id="{018FD617-2125-4DC2-8367-C4945ABA915C}"/>
              </a:ext>
            </a:extLst>
          </p:cNvPr>
          <p:cNvSpPr>
            <a:spLocks noGrp="1"/>
          </p:cNvSpPr>
          <p:nvPr>
            <p:ph type="body" sz="quarter" idx="231" hasCustomPrompt="1"/>
          </p:nvPr>
        </p:nvSpPr>
        <p:spPr>
          <a:xfrm>
            <a:off x="7891964" y="25843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95" name="Espace réservé du texte 5">
            <a:extLst>
              <a:ext uri="{FF2B5EF4-FFF2-40B4-BE49-F238E27FC236}">
                <a16:creationId xmlns:a16="http://schemas.microsoft.com/office/drawing/2014/main" id="{CB91DB7B-B3E4-4A45-9212-1F3FD31CDE3C}"/>
              </a:ext>
            </a:extLst>
          </p:cNvPr>
          <p:cNvSpPr>
            <a:spLocks noGrp="1"/>
          </p:cNvSpPr>
          <p:nvPr>
            <p:ph type="body" sz="quarter" idx="232" hasCustomPrompt="1"/>
          </p:nvPr>
        </p:nvSpPr>
        <p:spPr>
          <a:xfrm>
            <a:off x="2089728" y="348976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96" name="Espace réservé du texte 21">
            <a:extLst>
              <a:ext uri="{FF2B5EF4-FFF2-40B4-BE49-F238E27FC236}">
                <a16:creationId xmlns:a16="http://schemas.microsoft.com/office/drawing/2014/main" id="{344F79C7-25CE-4256-A020-C10C14DB2D51}"/>
              </a:ext>
            </a:extLst>
          </p:cNvPr>
          <p:cNvSpPr>
            <a:spLocks noGrp="1"/>
          </p:cNvSpPr>
          <p:nvPr>
            <p:ph type="body" sz="quarter" idx="233" hasCustomPrompt="1"/>
          </p:nvPr>
        </p:nvSpPr>
        <p:spPr>
          <a:xfrm>
            <a:off x="2089728" y="3715275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97" name="Espace réservé du texte 5">
            <a:extLst>
              <a:ext uri="{FF2B5EF4-FFF2-40B4-BE49-F238E27FC236}">
                <a16:creationId xmlns:a16="http://schemas.microsoft.com/office/drawing/2014/main" id="{9DEAEA1B-EEAA-46BA-A665-DC1F8905A662}"/>
              </a:ext>
            </a:extLst>
          </p:cNvPr>
          <p:cNvSpPr>
            <a:spLocks noGrp="1"/>
          </p:cNvSpPr>
          <p:nvPr>
            <p:ph type="body" sz="quarter" idx="234" hasCustomPrompt="1"/>
          </p:nvPr>
        </p:nvSpPr>
        <p:spPr>
          <a:xfrm>
            <a:off x="4024199" y="3480347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98" name="Espace réservé du texte 21">
            <a:extLst>
              <a:ext uri="{FF2B5EF4-FFF2-40B4-BE49-F238E27FC236}">
                <a16:creationId xmlns:a16="http://schemas.microsoft.com/office/drawing/2014/main" id="{94FDB2D8-A7F4-44D2-B300-0F5B4147CE43}"/>
              </a:ext>
            </a:extLst>
          </p:cNvPr>
          <p:cNvSpPr>
            <a:spLocks noGrp="1"/>
          </p:cNvSpPr>
          <p:nvPr>
            <p:ph type="body" sz="quarter" idx="235" hasCustomPrompt="1"/>
          </p:nvPr>
        </p:nvSpPr>
        <p:spPr>
          <a:xfrm>
            <a:off x="4017056" y="3710620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99" name="Espace réservé du texte 5">
            <a:extLst>
              <a:ext uri="{FF2B5EF4-FFF2-40B4-BE49-F238E27FC236}">
                <a16:creationId xmlns:a16="http://schemas.microsoft.com/office/drawing/2014/main" id="{0E0A6A8F-1521-45BB-AF68-FFAF88A6B8A3}"/>
              </a:ext>
            </a:extLst>
          </p:cNvPr>
          <p:cNvSpPr>
            <a:spLocks noGrp="1"/>
          </p:cNvSpPr>
          <p:nvPr>
            <p:ph type="body" sz="quarter" idx="236" hasCustomPrompt="1"/>
          </p:nvPr>
        </p:nvSpPr>
        <p:spPr>
          <a:xfrm>
            <a:off x="5965814" y="346854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00" name="Espace réservé du texte 21">
            <a:extLst>
              <a:ext uri="{FF2B5EF4-FFF2-40B4-BE49-F238E27FC236}">
                <a16:creationId xmlns:a16="http://schemas.microsoft.com/office/drawing/2014/main" id="{433E6F9A-AF56-4815-A3DC-39019B727072}"/>
              </a:ext>
            </a:extLst>
          </p:cNvPr>
          <p:cNvSpPr>
            <a:spLocks noGrp="1"/>
          </p:cNvSpPr>
          <p:nvPr>
            <p:ph type="body" sz="quarter" idx="237" hasCustomPrompt="1"/>
          </p:nvPr>
        </p:nvSpPr>
        <p:spPr>
          <a:xfrm>
            <a:off x="5965814" y="3698819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01" name="Espace réservé du texte 5">
            <a:extLst>
              <a:ext uri="{FF2B5EF4-FFF2-40B4-BE49-F238E27FC236}">
                <a16:creationId xmlns:a16="http://schemas.microsoft.com/office/drawing/2014/main" id="{F84F263B-BA7B-465B-AF3A-9DDE7CEBC63E}"/>
              </a:ext>
            </a:extLst>
          </p:cNvPr>
          <p:cNvSpPr>
            <a:spLocks noGrp="1"/>
          </p:cNvSpPr>
          <p:nvPr>
            <p:ph type="body" sz="quarter" idx="238" hasCustomPrompt="1"/>
          </p:nvPr>
        </p:nvSpPr>
        <p:spPr>
          <a:xfrm>
            <a:off x="7892173" y="346821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02" name="Espace réservé du texte 21">
            <a:extLst>
              <a:ext uri="{FF2B5EF4-FFF2-40B4-BE49-F238E27FC236}">
                <a16:creationId xmlns:a16="http://schemas.microsoft.com/office/drawing/2014/main" id="{42E3CCA5-A336-439D-9EB2-38E3CC04DA39}"/>
              </a:ext>
            </a:extLst>
          </p:cNvPr>
          <p:cNvSpPr>
            <a:spLocks noGrp="1"/>
          </p:cNvSpPr>
          <p:nvPr>
            <p:ph type="body" sz="quarter" idx="239" hasCustomPrompt="1"/>
          </p:nvPr>
        </p:nvSpPr>
        <p:spPr>
          <a:xfrm>
            <a:off x="7892173" y="3698488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03" name="Espace réservé du texte 5">
            <a:extLst>
              <a:ext uri="{FF2B5EF4-FFF2-40B4-BE49-F238E27FC236}">
                <a16:creationId xmlns:a16="http://schemas.microsoft.com/office/drawing/2014/main" id="{DBFFF38E-248F-451A-A491-99A23A08BB39}"/>
              </a:ext>
            </a:extLst>
          </p:cNvPr>
          <p:cNvSpPr>
            <a:spLocks noGrp="1"/>
          </p:cNvSpPr>
          <p:nvPr>
            <p:ph type="body" sz="quarter" idx="240" hasCustomPrompt="1"/>
          </p:nvPr>
        </p:nvSpPr>
        <p:spPr>
          <a:xfrm>
            <a:off x="2092109" y="4601972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04" name="Espace réservé du texte 21">
            <a:extLst>
              <a:ext uri="{FF2B5EF4-FFF2-40B4-BE49-F238E27FC236}">
                <a16:creationId xmlns:a16="http://schemas.microsoft.com/office/drawing/2014/main" id="{25168800-AC01-4BEC-A30C-046E1458E63B}"/>
              </a:ext>
            </a:extLst>
          </p:cNvPr>
          <p:cNvSpPr>
            <a:spLocks noGrp="1"/>
          </p:cNvSpPr>
          <p:nvPr>
            <p:ph type="body" sz="quarter" idx="241" hasCustomPrompt="1"/>
          </p:nvPr>
        </p:nvSpPr>
        <p:spPr>
          <a:xfrm>
            <a:off x="2089537" y="4829591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05" name="Espace réservé du texte 5">
            <a:extLst>
              <a:ext uri="{FF2B5EF4-FFF2-40B4-BE49-F238E27FC236}">
                <a16:creationId xmlns:a16="http://schemas.microsoft.com/office/drawing/2014/main" id="{0F6BF8CA-D8F3-4E5A-814A-14DAA6847236}"/>
              </a:ext>
            </a:extLst>
          </p:cNvPr>
          <p:cNvSpPr>
            <a:spLocks noGrp="1"/>
          </p:cNvSpPr>
          <p:nvPr>
            <p:ph type="body" sz="quarter" idx="242" hasCustomPrompt="1"/>
          </p:nvPr>
        </p:nvSpPr>
        <p:spPr>
          <a:xfrm>
            <a:off x="4026580" y="459462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06" name="Espace réservé du texte 21">
            <a:extLst>
              <a:ext uri="{FF2B5EF4-FFF2-40B4-BE49-F238E27FC236}">
                <a16:creationId xmlns:a16="http://schemas.microsoft.com/office/drawing/2014/main" id="{5C55026C-7513-400B-8DC0-2D2A411788AA}"/>
              </a:ext>
            </a:extLst>
          </p:cNvPr>
          <p:cNvSpPr>
            <a:spLocks noGrp="1"/>
          </p:cNvSpPr>
          <p:nvPr>
            <p:ph type="body" sz="quarter" idx="243" hasCustomPrompt="1"/>
          </p:nvPr>
        </p:nvSpPr>
        <p:spPr>
          <a:xfrm>
            <a:off x="4031342" y="482013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07" name="Espace réservé du texte 5">
            <a:extLst>
              <a:ext uri="{FF2B5EF4-FFF2-40B4-BE49-F238E27FC236}">
                <a16:creationId xmlns:a16="http://schemas.microsoft.com/office/drawing/2014/main" id="{94A2794E-FA90-4BCF-A9D2-347E6B233E0E}"/>
              </a:ext>
            </a:extLst>
          </p:cNvPr>
          <p:cNvSpPr>
            <a:spLocks noGrp="1"/>
          </p:cNvSpPr>
          <p:nvPr>
            <p:ph type="body" sz="quarter" idx="244" hasCustomPrompt="1"/>
          </p:nvPr>
        </p:nvSpPr>
        <p:spPr>
          <a:xfrm>
            <a:off x="5963433" y="4574071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08" name="Espace réservé du texte 21">
            <a:extLst>
              <a:ext uri="{FF2B5EF4-FFF2-40B4-BE49-F238E27FC236}">
                <a16:creationId xmlns:a16="http://schemas.microsoft.com/office/drawing/2014/main" id="{25DDE65A-1EB2-48F2-8802-F8AF0A698E2E}"/>
              </a:ext>
            </a:extLst>
          </p:cNvPr>
          <p:cNvSpPr>
            <a:spLocks noGrp="1"/>
          </p:cNvSpPr>
          <p:nvPr>
            <p:ph type="body" sz="quarter" idx="245" hasCustomPrompt="1"/>
          </p:nvPr>
        </p:nvSpPr>
        <p:spPr>
          <a:xfrm>
            <a:off x="5965814" y="480434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09" name="Espace réservé du texte 5">
            <a:extLst>
              <a:ext uri="{FF2B5EF4-FFF2-40B4-BE49-F238E27FC236}">
                <a16:creationId xmlns:a16="http://schemas.microsoft.com/office/drawing/2014/main" id="{96240352-602D-4B78-91C8-7990336A5326}"/>
              </a:ext>
            </a:extLst>
          </p:cNvPr>
          <p:cNvSpPr>
            <a:spLocks noGrp="1"/>
          </p:cNvSpPr>
          <p:nvPr>
            <p:ph type="body" sz="quarter" idx="246" hasCustomPrompt="1"/>
          </p:nvPr>
        </p:nvSpPr>
        <p:spPr>
          <a:xfrm>
            <a:off x="7891141" y="45737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10" name="Espace réservé du texte 21">
            <a:extLst>
              <a:ext uri="{FF2B5EF4-FFF2-40B4-BE49-F238E27FC236}">
                <a16:creationId xmlns:a16="http://schemas.microsoft.com/office/drawing/2014/main" id="{0405E619-5751-4613-973F-D3A7F57571D7}"/>
              </a:ext>
            </a:extLst>
          </p:cNvPr>
          <p:cNvSpPr>
            <a:spLocks noGrp="1"/>
          </p:cNvSpPr>
          <p:nvPr>
            <p:ph type="body" sz="quarter" idx="247" hasCustomPrompt="1"/>
          </p:nvPr>
        </p:nvSpPr>
        <p:spPr>
          <a:xfrm>
            <a:off x="7893522" y="48040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11" name="Espace réservé du texte 5">
            <a:extLst>
              <a:ext uri="{FF2B5EF4-FFF2-40B4-BE49-F238E27FC236}">
                <a16:creationId xmlns:a16="http://schemas.microsoft.com/office/drawing/2014/main" id="{7E1226DB-93D6-445D-96B5-42EB271DC611}"/>
              </a:ext>
            </a:extLst>
          </p:cNvPr>
          <p:cNvSpPr>
            <a:spLocks noGrp="1"/>
          </p:cNvSpPr>
          <p:nvPr>
            <p:ph type="body" sz="quarter" idx="248" hasCustomPrompt="1"/>
          </p:nvPr>
        </p:nvSpPr>
        <p:spPr>
          <a:xfrm>
            <a:off x="2099215" y="571450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12" name="Espace réservé du texte 21">
            <a:extLst>
              <a:ext uri="{FF2B5EF4-FFF2-40B4-BE49-F238E27FC236}">
                <a16:creationId xmlns:a16="http://schemas.microsoft.com/office/drawing/2014/main" id="{244C2FA0-209F-4C02-9C3C-24AE9C9E6B19}"/>
              </a:ext>
            </a:extLst>
          </p:cNvPr>
          <p:cNvSpPr>
            <a:spLocks noGrp="1"/>
          </p:cNvSpPr>
          <p:nvPr>
            <p:ph type="body" sz="quarter" idx="249" hasCustomPrompt="1"/>
          </p:nvPr>
        </p:nvSpPr>
        <p:spPr>
          <a:xfrm>
            <a:off x="2101602" y="594239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13" name="Espace réservé du texte 5">
            <a:extLst>
              <a:ext uri="{FF2B5EF4-FFF2-40B4-BE49-F238E27FC236}">
                <a16:creationId xmlns:a16="http://schemas.microsoft.com/office/drawing/2014/main" id="{72BD8DC6-DE92-4C91-ABBD-FB77813CEC3B}"/>
              </a:ext>
            </a:extLst>
          </p:cNvPr>
          <p:cNvSpPr>
            <a:spLocks noGrp="1"/>
          </p:cNvSpPr>
          <p:nvPr>
            <p:ph type="body" sz="quarter" idx="250" hasCustomPrompt="1"/>
          </p:nvPr>
        </p:nvSpPr>
        <p:spPr>
          <a:xfrm>
            <a:off x="4031342" y="570995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14" name="Espace réservé du texte 21">
            <a:extLst>
              <a:ext uri="{FF2B5EF4-FFF2-40B4-BE49-F238E27FC236}">
                <a16:creationId xmlns:a16="http://schemas.microsoft.com/office/drawing/2014/main" id="{DFBAE029-71A8-4D2C-9FFD-C4803FADBBA4}"/>
              </a:ext>
            </a:extLst>
          </p:cNvPr>
          <p:cNvSpPr>
            <a:spLocks noGrp="1"/>
          </p:cNvSpPr>
          <p:nvPr>
            <p:ph type="body" sz="quarter" idx="251" hasCustomPrompt="1"/>
          </p:nvPr>
        </p:nvSpPr>
        <p:spPr>
          <a:xfrm>
            <a:off x="4033723" y="5935465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15" name="Espace réservé du texte 5">
            <a:extLst>
              <a:ext uri="{FF2B5EF4-FFF2-40B4-BE49-F238E27FC236}">
                <a16:creationId xmlns:a16="http://schemas.microsoft.com/office/drawing/2014/main" id="{867B7F9D-FD84-4A39-B8A5-B9BF2578CF5E}"/>
              </a:ext>
            </a:extLst>
          </p:cNvPr>
          <p:cNvSpPr>
            <a:spLocks noGrp="1"/>
          </p:cNvSpPr>
          <p:nvPr>
            <p:ph type="body" sz="quarter" idx="252" hasCustomPrompt="1"/>
          </p:nvPr>
        </p:nvSpPr>
        <p:spPr>
          <a:xfrm>
            <a:off x="5975338" y="5698798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16" name="Espace réservé du texte 21">
            <a:extLst>
              <a:ext uri="{FF2B5EF4-FFF2-40B4-BE49-F238E27FC236}">
                <a16:creationId xmlns:a16="http://schemas.microsoft.com/office/drawing/2014/main" id="{94A04D5E-3CCD-4FE3-AFEB-5EEDDB15BE52}"/>
              </a:ext>
            </a:extLst>
          </p:cNvPr>
          <p:cNvSpPr>
            <a:spLocks noGrp="1"/>
          </p:cNvSpPr>
          <p:nvPr>
            <p:ph type="body" sz="quarter" idx="253" hasCustomPrompt="1"/>
          </p:nvPr>
        </p:nvSpPr>
        <p:spPr>
          <a:xfrm>
            <a:off x="5975338" y="5925893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17" name="Espace réservé du texte 5">
            <a:extLst>
              <a:ext uri="{FF2B5EF4-FFF2-40B4-BE49-F238E27FC236}">
                <a16:creationId xmlns:a16="http://schemas.microsoft.com/office/drawing/2014/main" id="{C12F4EB0-DEF5-4572-A492-24CF574F47B0}"/>
              </a:ext>
            </a:extLst>
          </p:cNvPr>
          <p:cNvSpPr>
            <a:spLocks noGrp="1"/>
          </p:cNvSpPr>
          <p:nvPr>
            <p:ph type="body" sz="quarter" idx="254" hasCustomPrompt="1"/>
          </p:nvPr>
        </p:nvSpPr>
        <p:spPr>
          <a:xfrm>
            <a:off x="7893522" y="5690099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18" name="Espace réservé du texte 21">
            <a:extLst>
              <a:ext uri="{FF2B5EF4-FFF2-40B4-BE49-F238E27FC236}">
                <a16:creationId xmlns:a16="http://schemas.microsoft.com/office/drawing/2014/main" id="{3E934AEB-5107-4F6E-ABA5-2624BCFC1305}"/>
              </a:ext>
            </a:extLst>
          </p:cNvPr>
          <p:cNvSpPr>
            <a:spLocks noGrp="1"/>
          </p:cNvSpPr>
          <p:nvPr>
            <p:ph type="body" sz="quarter" idx="255" hasCustomPrompt="1"/>
          </p:nvPr>
        </p:nvSpPr>
        <p:spPr>
          <a:xfrm>
            <a:off x="7893523" y="591737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3" name="Espace réservé du texte 25">
            <a:extLst>
              <a:ext uri="{FF2B5EF4-FFF2-40B4-BE49-F238E27FC236}">
                <a16:creationId xmlns:a16="http://schemas.microsoft.com/office/drawing/2014/main" id="{CF54D830-EC6D-A521-7ABE-ACF670B0E9F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0889" y="955885"/>
            <a:ext cx="1845457" cy="285140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4" name="Espace réservé du texte 25">
            <a:extLst>
              <a:ext uri="{FF2B5EF4-FFF2-40B4-BE49-F238E27FC236}">
                <a16:creationId xmlns:a16="http://schemas.microsoft.com/office/drawing/2014/main" id="{AA9E59BB-B1AE-2A5B-5226-59BAFA161DE9}"/>
              </a:ext>
            </a:extLst>
          </p:cNvPr>
          <p:cNvSpPr>
            <a:spLocks noGrp="1"/>
          </p:cNvSpPr>
          <p:nvPr>
            <p:ph type="body" sz="quarter" idx="256" hasCustomPrompt="1"/>
          </p:nvPr>
        </p:nvSpPr>
        <p:spPr>
          <a:xfrm>
            <a:off x="2080128" y="959062"/>
            <a:ext cx="1848861" cy="285140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5" name="Espace réservé du texte 25">
            <a:extLst>
              <a:ext uri="{FF2B5EF4-FFF2-40B4-BE49-F238E27FC236}">
                <a16:creationId xmlns:a16="http://schemas.microsoft.com/office/drawing/2014/main" id="{5CEFC9B1-5421-9CBA-F06C-57DDA52E5AA0}"/>
              </a:ext>
            </a:extLst>
          </p:cNvPr>
          <p:cNvSpPr>
            <a:spLocks noGrp="1"/>
          </p:cNvSpPr>
          <p:nvPr>
            <p:ph type="body" sz="quarter" idx="257" hasCustomPrompt="1"/>
          </p:nvPr>
        </p:nvSpPr>
        <p:spPr>
          <a:xfrm>
            <a:off x="4015692" y="955884"/>
            <a:ext cx="1864449" cy="2705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6" name="Espace réservé du texte 25">
            <a:extLst>
              <a:ext uri="{FF2B5EF4-FFF2-40B4-BE49-F238E27FC236}">
                <a16:creationId xmlns:a16="http://schemas.microsoft.com/office/drawing/2014/main" id="{847A8AF4-BE3D-8DD7-3861-E10B7EDAB74F}"/>
              </a:ext>
            </a:extLst>
          </p:cNvPr>
          <p:cNvSpPr>
            <a:spLocks noGrp="1"/>
          </p:cNvSpPr>
          <p:nvPr>
            <p:ph type="body" sz="quarter" idx="258" hasCustomPrompt="1"/>
          </p:nvPr>
        </p:nvSpPr>
        <p:spPr>
          <a:xfrm>
            <a:off x="5953921" y="959062"/>
            <a:ext cx="1864449" cy="27078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7" name="Espace réservé du texte 25">
            <a:extLst>
              <a:ext uri="{FF2B5EF4-FFF2-40B4-BE49-F238E27FC236}">
                <a16:creationId xmlns:a16="http://schemas.microsoft.com/office/drawing/2014/main" id="{6AEBE1CC-00D5-C5EA-8FC9-FF971D80E2F0}"/>
              </a:ext>
            </a:extLst>
          </p:cNvPr>
          <p:cNvSpPr>
            <a:spLocks noGrp="1"/>
          </p:cNvSpPr>
          <p:nvPr>
            <p:ph type="body" sz="quarter" idx="259" hasCustomPrompt="1"/>
          </p:nvPr>
        </p:nvSpPr>
        <p:spPr>
          <a:xfrm>
            <a:off x="7888800" y="963016"/>
            <a:ext cx="1863032" cy="266836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1811560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3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9AD41A3-2321-6E79-8EA0-940050C6D7C4}"/>
              </a:ext>
            </a:extLst>
          </p:cNvPr>
          <p:cNvSpPr/>
          <p:nvPr userDrawn="1"/>
        </p:nvSpPr>
        <p:spPr>
          <a:xfrm>
            <a:off x="8269471" y="1606823"/>
            <a:ext cx="1507136" cy="4720837"/>
          </a:xfrm>
          <a:prstGeom prst="rect">
            <a:avLst/>
          </a:prstGeom>
          <a:solidFill>
            <a:srgbClr val="98D1C8">
              <a:alpha val="34902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05CEF12-60E1-B0FC-9B13-1C97AE894798}"/>
              </a:ext>
            </a:extLst>
          </p:cNvPr>
          <p:cNvSpPr/>
          <p:nvPr userDrawn="1"/>
        </p:nvSpPr>
        <p:spPr>
          <a:xfrm>
            <a:off x="126771" y="1249431"/>
            <a:ext cx="1560715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7085FF1-531A-2F13-DDDC-7D04D000C96C}"/>
              </a:ext>
            </a:extLst>
          </p:cNvPr>
          <p:cNvSpPr/>
          <p:nvPr userDrawn="1"/>
        </p:nvSpPr>
        <p:spPr>
          <a:xfrm>
            <a:off x="3416317" y="1236466"/>
            <a:ext cx="1511299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A24C6F5-6B50-5570-5B57-D68337F91B4A}"/>
              </a:ext>
            </a:extLst>
          </p:cNvPr>
          <p:cNvSpPr/>
          <p:nvPr userDrawn="1"/>
        </p:nvSpPr>
        <p:spPr>
          <a:xfrm>
            <a:off x="6645212" y="1595229"/>
            <a:ext cx="1507136" cy="472083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1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1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1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1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CCE908D-D25C-EE63-AB8A-89503B93107B}"/>
              </a:ext>
            </a:extLst>
          </p:cNvPr>
          <p:cNvSpPr/>
          <p:nvPr userDrawn="1"/>
        </p:nvSpPr>
        <p:spPr>
          <a:xfrm>
            <a:off x="5029692" y="1224798"/>
            <a:ext cx="1507136" cy="507960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1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1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1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1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A9FEA9E-4BF7-5079-AF52-8B2E42A79062}"/>
              </a:ext>
            </a:extLst>
          </p:cNvPr>
          <p:cNvSpPr/>
          <p:nvPr userDrawn="1"/>
        </p:nvSpPr>
        <p:spPr>
          <a:xfrm>
            <a:off x="1800675" y="1236466"/>
            <a:ext cx="1511299" cy="507960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134391" y="1597114"/>
            <a:ext cx="1560210" cy="47306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3428831" y="1585445"/>
            <a:ext cx="1507136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3" name="Espace réservé du texte 21"/>
          <p:cNvSpPr>
            <a:spLocks noGrp="1"/>
          </p:cNvSpPr>
          <p:nvPr>
            <p:ph type="body" sz="quarter" idx="15" hasCustomPrompt="1"/>
          </p:nvPr>
        </p:nvSpPr>
        <p:spPr>
          <a:xfrm>
            <a:off x="5041365" y="1585445"/>
            <a:ext cx="1511299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4" name="Espace réservé du texte 21"/>
          <p:cNvSpPr>
            <a:spLocks noGrp="1"/>
          </p:cNvSpPr>
          <p:nvPr>
            <p:ph type="body" sz="quarter" idx="16" hasCustomPrompt="1"/>
          </p:nvPr>
        </p:nvSpPr>
        <p:spPr>
          <a:xfrm>
            <a:off x="6644848" y="1595229"/>
            <a:ext cx="1523698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1805398" y="1595229"/>
            <a:ext cx="1507784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E2F2C-A331-9ADE-6B52-580054F02D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34391" y="1235229"/>
            <a:ext cx="1568931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CDAE15A3-FC43-DFBA-513C-4B3F7CE402F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806457" y="1235229"/>
            <a:ext cx="1507784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57A6D0F7-9094-B7D4-4579-890DD0E7E1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419754" y="1235229"/>
            <a:ext cx="152369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48ACAF-74CF-A013-6503-594C1DA438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027425" y="1246897"/>
            <a:ext cx="152369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3F563453-32B8-2EA0-1B83-F752D9BED80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629013" y="1235229"/>
            <a:ext cx="1539534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" name="Espace réservé du texte 21">
            <a:extLst>
              <a:ext uri="{FF2B5EF4-FFF2-40B4-BE49-F238E27FC236}">
                <a16:creationId xmlns:a16="http://schemas.microsoft.com/office/drawing/2014/main" id="{60D652B7-AA5E-CD1E-E0E3-91FF285212B6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260731" y="1594866"/>
            <a:ext cx="1523698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3" name="Espace réservé du texte 6">
            <a:extLst>
              <a:ext uri="{FF2B5EF4-FFF2-40B4-BE49-F238E27FC236}">
                <a16:creationId xmlns:a16="http://schemas.microsoft.com/office/drawing/2014/main" id="{2CED94EA-AD49-0790-D75F-8E1C15FCD46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244896" y="1234866"/>
            <a:ext cx="1539534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262046171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9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2425EFE7-FBEE-21BA-065A-523B2D0BA6E6}"/>
              </a:ext>
            </a:extLst>
          </p:cNvPr>
          <p:cNvGrpSpPr/>
          <p:nvPr userDrawn="1"/>
        </p:nvGrpSpPr>
        <p:grpSpPr>
          <a:xfrm>
            <a:off x="42953" y="1287166"/>
            <a:ext cx="1611436" cy="5524296"/>
            <a:chOff x="159220" y="1522080"/>
            <a:chExt cx="1821818" cy="5396338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C7BF8836-B5C1-E2DE-AF7A-997CC3C7D674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A63A3B7A-3CE1-CCC7-34E8-64E091625DCA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69E29768-CFA9-BF04-394E-7D74837F27A7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5F16C8D-EDD5-E4F1-0987-55DF979766DB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47E38BB8-94A6-DBAC-E95E-93E0EA530E7E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8" name="Groupe 7">
            <a:extLst>
              <a:ext uri="{FF2B5EF4-FFF2-40B4-BE49-F238E27FC236}">
                <a16:creationId xmlns:a16="http://schemas.microsoft.com/office/drawing/2014/main" id="{DCCE4CD0-46F1-36DE-C22D-FE53A9EFABDA}"/>
              </a:ext>
            </a:extLst>
          </p:cNvPr>
          <p:cNvGrpSpPr/>
          <p:nvPr userDrawn="1"/>
        </p:nvGrpSpPr>
        <p:grpSpPr>
          <a:xfrm>
            <a:off x="1686914" y="1287166"/>
            <a:ext cx="1611436" cy="5524296"/>
            <a:chOff x="159220" y="1522080"/>
            <a:chExt cx="1821818" cy="5396338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9A68C699-3BEC-6B9E-1102-249C15EAECB7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4E02D3D-292E-C345-D95F-CD404A1A92B8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3B715713-37F7-6002-6BAD-74D771620276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34B52FEE-6F01-2A96-4A85-DBA53E557B32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D1739C9-C469-97C1-7209-7FFADC569133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E1694E55-255D-AAC7-ECE1-38BE304DD859}"/>
              </a:ext>
            </a:extLst>
          </p:cNvPr>
          <p:cNvGrpSpPr/>
          <p:nvPr userDrawn="1"/>
        </p:nvGrpSpPr>
        <p:grpSpPr>
          <a:xfrm>
            <a:off x="3320690" y="1287166"/>
            <a:ext cx="1611436" cy="5524296"/>
            <a:chOff x="159220" y="1522080"/>
            <a:chExt cx="1821818" cy="5396338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BD7466E5-830E-1FB6-2C90-768EB1B72AE6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2359E952-234C-D72C-6B4A-70D6E53DCEA4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7DE8A404-7EA2-8A20-8417-89900B314D47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571B568C-12EB-019C-995D-44A11EC3BE26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D4B8C299-E2FE-EDDD-E2F5-EA95F8D53D98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1" name="Groupe 20">
            <a:extLst>
              <a:ext uri="{FF2B5EF4-FFF2-40B4-BE49-F238E27FC236}">
                <a16:creationId xmlns:a16="http://schemas.microsoft.com/office/drawing/2014/main" id="{C8567211-CA9D-6521-A0B8-DF4D875DAE51}"/>
              </a:ext>
            </a:extLst>
          </p:cNvPr>
          <p:cNvGrpSpPr/>
          <p:nvPr userDrawn="1"/>
        </p:nvGrpSpPr>
        <p:grpSpPr>
          <a:xfrm>
            <a:off x="4964651" y="1287166"/>
            <a:ext cx="1611436" cy="5524296"/>
            <a:chOff x="159220" y="1522080"/>
            <a:chExt cx="1821818" cy="5396338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06358546-0E79-DC41-4E39-63B2A44AD429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5AF25908-F30B-FCF3-8CEC-96B521112DB5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61C0955F-A0DA-B15D-90B8-B2E8CF6C01CD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9921CBC6-2A30-7CE6-B322-5C441E295F32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DFC34CF9-902A-D52A-5F90-A72B55D715B0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7" name="Groupe 26">
            <a:extLst>
              <a:ext uri="{FF2B5EF4-FFF2-40B4-BE49-F238E27FC236}">
                <a16:creationId xmlns:a16="http://schemas.microsoft.com/office/drawing/2014/main" id="{BC172FF8-E8B1-61D8-46F4-3504CADEAA83}"/>
              </a:ext>
            </a:extLst>
          </p:cNvPr>
          <p:cNvGrpSpPr/>
          <p:nvPr userDrawn="1"/>
        </p:nvGrpSpPr>
        <p:grpSpPr>
          <a:xfrm>
            <a:off x="6598214" y="1287166"/>
            <a:ext cx="1611436" cy="5524296"/>
            <a:chOff x="159220" y="1522080"/>
            <a:chExt cx="1821818" cy="5396338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D92C96CC-0EB9-EAA5-E0D5-384D6DE48BA2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24BA08B3-50BB-411B-818B-5D48D56CD817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94FBF2EC-FF90-4A95-592D-CF470094396E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1D98BF93-9A2F-631D-4DC7-9727C785732F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D19387A4-6179-F2F1-A8C7-416B696C75B4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33" name="Groupe 32">
            <a:extLst>
              <a:ext uri="{FF2B5EF4-FFF2-40B4-BE49-F238E27FC236}">
                <a16:creationId xmlns:a16="http://schemas.microsoft.com/office/drawing/2014/main" id="{A0C7AC45-027A-6039-CB40-1512176AD8DF}"/>
              </a:ext>
            </a:extLst>
          </p:cNvPr>
          <p:cNvGrpSpPr/>
          <p:nvPr userDrawn="1"/>
        </p:nvGrpSpPr>
        <p:grpSpPr>
          <a:xfrm>
            <a:off x="8242175" y="1287166"/>
            <a:ext cx="1611436" cy="5524296"/>
            <a:chOff x="159220" y="1522080"/>
            <a:chExt cx="1821818" cy="5396338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19A97658-8B79-0B5D-DE55-F82508D8475D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05CCF0B9-D0E6-EA07-A0FA-3BC1EFCE84A8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FBE2C631-4AEE-525C-F70B-32EAD733790D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4C31887F-7365-9AB5-BD67-A2AE479C62C1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964FD4B8-8181-0EFC-6022-2D000CDE91A6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sp>
        <p:nvSpPr>
          <p:cNvPr id="53" name="Titre 52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865312"/>
          </a:xfrm>
          <a:prstGeom prst="rect">
            <a:avLst/>
          </a:prstGeom>
          <a:solidFill>
            <a:srgbClr val="4F7EBC"/>
          </a:solidFill>
        </p:spPr>
        <p:txBody>
          <a:bodyPr anchor="ctr"/>
          <a:lstStyle>
            <a:lvl1pPr>
              <a:defRPr/>
            </a:lvl1pPr>
          </a:lstStyle>
          <a:p>
            <a:r>
              <a:rPr lang="fr-FR" dirty="0"/>
              <a:t>Programme + date</a:t>
            </a:r>
          </a:p>
        </p:txBody>
      </p:sp>
      <p:sp>
        <p:nvSpPr>
          <p:cNvPr id="9" name="Espace réservé du texte 5"/>
          <p:cNvSpPr>
            <a:spLocks noGrp="1"/>
          </p:cNvSpPr>
          <p:nvPr>
            <p:ph type="body" sz="quarter" idx="44" hasCustomPrompt="1"/>
          </p:nvPr>
        </p:nvSpPr>
        <p:spPr>
          <a:xfrm>
            <a:off x="141940" y="129358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 dirty="0"/>
              <a:t>date</a:t>
            </a:r>
            <a:endParaRPr lang="en-US" dirty="0"/>
          </a:p>
        </p:txBody>
      </p:sp>
      <p:sp>
        <p:nvSpPr>
          <p:cNvPr id="59" name="Espace réservé du texte 21"/>
          <p:cNvSpPr>
            <a:spLocks noGrp="1"/>
          </p:cNvSpPr>
          <p:nvPr>
            <p:ph type="body" sz="quarter" idx="94" hasCustomPrompt="1"/>
          </p:nvPr>
        </p:nvSpPr>
        <p:spPr>
          <a:xfrm>
            <a:off x="53976" y="15075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20" name="Espace réservé du texte 5">
            <a:extLst>
              <a:ext uri="{FF2B5EF4-FFF2-40B4-BE49-F238E27FC236}">
                <a16:creationId xmlns:a16="http://schemas.microsoft.com/office/drawing/2014/main" id="{8C80AEB9-2E9E-48E3-A667-0BD3B511FD8D}"/>
              </a:ext>
            </a:extLst>
          </p:cNvPr>
          <p:cNvSpPr>
            <a:spLocks noGrp="1"/>
          </p:cNvSpPr>
          <p:nvPr>
            <p:ph type="body" sz="quarter" idx="148" hasCustomPrompt="1"/>
          </p:nvPr>
        </p:nvSpPr>
        <p:spPr>
          <a:xfrm>
            <a:off x="1797236" y="131263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1" name="Espace réservé du texte 21">
            <a:extLst>
              <a:ext uri="{FF2B5EF4-FFF2-40B4-BE49-F238E27FC236}">
                <a16:creationId xmlns:a16="http://schemas.microsoft.com/office/drawing/2014/main" id="{2396292D-42BF-406D-9F33-C903C8DB7B78}"/>
              </a:ext>
            </a:extLst>
          </p:cNvPr>
          <p:cNvSpPr>
            <a:spLocks noGrp="1"/>
          </p:cNvSpPr>
          <p:nvPr>
            <p:ph type="body" sz="quarter" idx="149" hasCustomPrompt="1"/>
          </p:nvPr>
        </p:nvSpPr>
        <p:spPr>
          <a:xfrm>
            <a:off x="1699747" y="152655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2" name="Espace réservé du texte 5">
            <a:extLst>
              <a:ext uri="{FF2B5EF4-FFF2-40B4-BE49-F238E27FC236}">
                <a16:creationId xmlns:a16="http://schemas.microsoft.com/office/drawing/2014/main" id="{99C548F7-2D43-4357-ADFA-B27583EF644E}"/>
              </a:ext>
            </a:extLst>
          </p:cNvPr>
          <p:cNvSpPr>
            <a:spLocks noGrp="1"/>
          </p:cNvSpPr>
          <p:nvPr>
            <p:ph type="body" sz="quarter" idx="150" hasCustomPrompt="1"/>
          </p:nvPr>
        </p:nvSpPr>
        <p:spPr>
          <a:xfrm>
            <a:off x="141940" y="240333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3" name="Espace réservé du texte 21">
            <a:extLst>
              <a:ext uri="{FF2B5EF4-FFF2-40B4-BE49-F238E27FC236}">
                <a16:creationId xmlns:a16="http://schemas.microsoft.com/office/drawing/2014/main" id="{77213307-9869-4889-AC76-34ACC4FC18B3}"/>
              </a:ext>
            </a:extLst>
          </p:cNvPr>
          <p:cNvSpPr>
            <a:spLocks noGrp="1"/>
          </p:cNvSpPr>
          <p:nvPr>
            <p:ph type="body" sz="quarter" idx="151" hasCustomPrompt="1"/>
          </p:nvPr>
        </p:nvSpPr>
        <p:spPr>
          <a:xfrm>
            <a:off x="53976" y="261851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4" name="Espace réservé du texte 5">
            <a:extLst>
              <a:ext uri="{FF2B5EF4-FFF2-40B4-BE49-F238E27FC236}">
                <a16:creationId xmlns:a16="http://schemas.microsoft.com/office/drawing/2014/main" id="{B754DD7F-3239-48A6-963F-CCC887D5FB00}"/>
              </a:ext>
            </a:extLst>
          </p:cNvPr>
          <p:cNvSpPr>
            <a:spLocks noGrp="1"/>
          </p:cNvSpPr>
          <p:nvPr>
            <p:ph type="body" sz="quarter" idx="152" hasCustomPrompt="1"/>
          </p:nvPr>
        </p:nvSpPr>
        <p:spPr>
          <a:xfrm>
            <a:off x="1784927" y="242443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5" name="Espace réservé du texte 21">
            <a:extLst>
              <a:ext uri="{FF2B5EF4-FFF2-40B4-BE49-F238E27FC236}">
                <a16:creationId xmlns:a16="http://schemas.microsoft.com/office/drawing/2014/main" id="{38347F99-D9D0-4B52-9C46-A6380933844F}"/>
              </a:ext>
            </a:extLst>
          </p:cNvPr>
          <p:cNvSpPr>
            <a:spLocks noGrp="1"/>
          </p:cNvSpPr>
          <p:nvPr>
            <p:ph type="body" sz="quarter" idx="153" hasCustomPrompt="1"/>
          </p:nvPr>
        </p:nvSpPr>
        <p:spPr>
          <a:xfrm>
            <a:off x="1706488" y="26383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6" name="Espace réservé du texte 5">
            <a:extLst>
              <a:ext uri="{FF2B5EF4-FFF2-40B4-BE49-F238E27FC236}">
                <a16:creationId xmlns:a16="http://schemas.microsoft.com/office/drawing/2014/main" id="{C60BCA47-CB87-4138-AAF5-6B39BF820259}"/>
              </a:ext>
            </a:extLst>
          </p:cNvPr>
          <p:cNvSpPr>
            <a:spLocks noGrp="1"/>
          </p:cNvSpPr>
          <p:nvPr>
            <p:ph type="body" sz="quarter" idx="154" hasCustomPrompt="1"/>
          </p:nvPr>
        </p:nvSpPr>
        <p:spPr>
          <a:xfrm>
            <a:off x="1775011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7" name="Espace réservé du texte 21">
            <a:extLst>
              <a:ext uri="{FF2B5EF4-FFF2-40B4-BE49-F238E27FC236}">
                <a16:creationId xmlns:a16="http://schemas.microsoft.com/office/drawing/2014/main" id="{1EB46A22-994C-4DC3-836F-CD8D9177EC53}"/>
              </a:ext>
            </a:extLst>
          </p:cNvPr>
          <p:cNvSpPr>
            <a:spLocks noGrp="1"/>
          </p:cNvSpPr>
          <p:nvPr>
            <p:ph type="body" sz="quarter" idx="155" hasCustomPrompt="1"/>
          </p:nvPr>
        </p:nvSpPr>
        <p:spPr>
          <a:xfrm>
            <a:off x="1696572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8" name="Espace réservé du texte 5">
            <a:extLst>
              <a:ext uri="{FF2B5EF4-FFF2-40B4-BE49-F238E27FC236}">
                <a16:creationId xmlns:a16="http://schemas.microsoft.com/office/drawing/2014/main" id="{332E3410-60F7-4E39-8123-91D569161913}"/>
              </a:ext>
            </a:extLst>
          </p:cNvPr>
          <p:cNvSpPr>
            <a:spLocks noGrp="1"/>
          </p:cNvSpPr>
          <p:nvPr>
            <p:ph type="body" sz="quarter" idx="156" hasCustomPrompt="1"/>
          </p:nvPr>
        </p:nvSpPr>
        <p:spPr>
          <a:xfrm>
            <a:off x="141940" y="351687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9" name="Espace réservé du texte 21">
            <a:extLst>
              <a:ext uri="{FF2B5EF4-FFF2-40B4-BE49-F238E27FC236}">
                <a16:creationId xmlns:a16="http://schemas.microsoft.com/office/drawing/2014/main" id="{0B61EBBE-6D78-4BB9-AE46-CD766FFE2EF1}"/>
              </a:ext>
            </a:extLst>
          </p:cNvPr>
          <p:cNvSpPr>
            <a:spLocks noGrp="1"/>
          </p:cNvSpPr>
          <p:nvPr>
            <p:ph type="body" sz="quarter" idx="157" hasCustomPrompt="1"/>
          </p:nvPr>
        </p:nvSpPr>
        <p:spPr>
          <a:xfrm>
            <a:off x="53976" y="37307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38" name="Espace réservé du texte 5">
            <a:extLst>
              <a:ext uri="{FF2B5EF4-FFF2-40B4-BE49-F238E27FC236}">
                <a16:creationId xmlns:a16="http://schemas.microsoft.com/office/drawing/2014/main" id="{B265D09B-D6DA-4C65-BBFF-96EF797109CF}"/>
              </a:ext>
            </a:extLst>
          </p:cNvPr>
          <p:cNvSpPr>
            <a:spLocks noGrp="1"/>
          </p:cNvSpPr>
          <p:nvPr>
            <p:ph type="body" sz="quarter" idx="158" hasCustomPrompt="1"/>
          </p:nvPr>
        </p:nvSpPr>
        <p:spPr>
          <a:xfrm>
            <a:off x="130740" y="463042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39" name="Espace réservé du texte 21">
            <a:extLst>
              <a:ext uri="{FF2B5EF4-FFF2-40B4-BE49-F238E27FC236}">
                <a16:creationId xmlns:a16="http://schemas.microsoft.com/office/drawing/2014/main" id="{6E1BD1BB-E372-480B-A655-F26332BE11F0}"/>
              </a:ext>
            </a:extLst>
          </p:cNvPr>
          <p:cNvSpPr>
            <a:spLocks noGrp="1"/>
          </p:cNvSpPr>
          <p:nvPr>
            <p:ph type="body" sz="quarter" idx="159" hasCustomPrompt="1"/>
          </p:nvPr>
        </p:nvSpPr>
        <p:spPr>
          <a:xfrm>
            <a:off x="42776" y="485069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0" name="Espace réservé du texte 5">
            <a:extLst>
              <a:ext uri="{FF2B5EF4-FFF2-40B4-BE49-F238E27FC236}">
                <a16:creationId xmlns:a16="http://schemas.microsoft.com/office/drawing/2014/main" id="{8A80379D-4BAD-4FA1-838F-CBDB7D30C3F3}"/>
              </a:ext>
            </a:extLst>
          </p:cNvPr>
          <p:cNvSpPr>
            <a:spLocks noGrp="1"/>
          </p:cNvSpPr>
          <p:nvPr>
            <p:ph type="body" sz="quarter" idx="160" hasCustomPrompt="1"/>
          </p:nvPr>
        </p:nvSpPr>
        <p:spPr>
          <a:xfrm>
            <a:off x="1797236" y="464037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1" name="Espace réservé du texte 21">
            <a:extLst>
              <a:ext uri="{FF2B5EF4-FFF2-40B4-BE49-F238E27FC236}">
                <a16:creationId xmlns:a16="http://schemas.microsoft.com/office/drawing/2014/main" id="{A26EDC34-CB66-4665-8891-91B4313FB5EA}"/>
              </a:ext>
            </a:extLst>
          </p:cNvPr>
          <p:cNvSpPr>
            <a:spLocks noGrp="1"/>
          </p:cNvSpPr>
          <p:nvPr>
            <p:ph type="body" sz="quarter" idx="161" hasCustomPrompt="1"/>
          </p:nvPr>
        </p:nvSpPr>
        <p:spPr>
          <a:xfrm>
            <a:off x="1702922" y="485111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2" name="Espace réservé du texte 5">
            <a:extLst>
              <a:ext uri="{FF2B5EF4-FFF2-40B4-BE49-F238E27FC236}">
                <a16:creationId xmlns:a16="http://schemas.microsoft.com/office/drawing/2014/main" id="{B3570922-E09E-4F8C-A1CC-D9C425014C36}"/>
              </a:ext>
            </a:extLst>
          </p:cNvPr>
          <p:cNvSpPr>
            <a:spLocks noGrp="1"/>
          </p:cNvSpPr>
          <p:nvPr>
            <p:ph type="body" sz="quarter" idx="162" hasCustomPrompt="1"/>
          </p:nvPr>
        </p:nvSpPr>
        <p:spPr>
          <a:xfrm>
            <a:off x="1778564" y="575403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3" name="Espace réservé du texte 21">
            <a:extLst>
              <a:ext uri="{FF2B5EF4-FFF2-40B4-BE49-F238E27FC236}">
                <a16:creationId xmlns:a16="http://schemas.microsoft.com/office/drawing/2014/main" id="{27A287F4-2BF7-4173-8F75-1DD2B572AF64}"/>
              </a:ext>
            </a:extLst>
          </p:cNvPr>
          <p:cNvSpPr>
            <a:spLocks noGrp="1"/>
          </p:cNvSpPr>
          <p:nvPr>
            <p:ph type="body" sz="quarter" idx="163" hasCustomPrompt="1"/>
          </p:nvPr>
        </p:nvSpPr>
        <p:spPr>
          <a:xfrm>
            <a:off x="1703300" y="597747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4" name="Espace réservé du texte 5">
            <a:extLst>
              <a:ext uri="{FF2B5EF4-FFF2-40B4-BE49-F238E27FC236}">
                <a16:creationId xmlns:a16="http://schemas.microsoft.com/office/drawing/2014/main" id="{A7772E6D-6669-433D-A06B-E630B7B1E17F}"/>
              </a:ext>
            </a:extLst>
          </p:cNvPr>
          <p:cNvSpPr>
            <a:spLocks noGrp="1"/>
          </p:cNvSpPr>
          <p:nvPr>
            <p:ph type="body" sz="quarter" idx="164" hasCustomPrompt="1"/>
          </p:nvPr>
        </p:nvSpPr>
        <p:spPr>
          <a:xfrm>
            <a:off x="116364" y="574551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5" name="Espace réservé du texte 21">
            <a:extLst>
              <a:ext uri="{FF2B5EF4-FFF2-40B4-BE49-F238E27FC236}">
                <a16:creationId xmlns:a16="http://schemas.microsoft.com/office/drawing/2014/main" id="{1AC09E87-DB0D-420D-8D1F-A8077E9A694D}"/>
              </a:ext>
            </a:extLst>
          </p:cNvPr>
          <p:cNvSpPr>
            <a:spLocks noGrp="1"/>
          </p:cNvSpPr>
          <p:nvPr>
            <p:ph type="body" sz="quarter" idx="165" hasCustomPrompt="1"/>
          </p:nvPr>
        </p:nvSpPr>
        <p:spPr>
          <a:xfrm>
            <a:off x="53800" y="59594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8" name="Espace réservé du texte 5">
            <a:extLst>
              <a:ext uri="{FF2B5EF4-FFF2-40B4-BE49-F238E27FC236}">
                <a16:creationId xmlns:a16="http://schemas.microsoft.com/office/drawing/2014/main" id="{E2B2ADDC-FF78-45C0-BD45-CBC923DB2AD0}"/>
              </a:ext>
            </a:extLst>
          </p:cNvPr>
          <p:cNvSpPr>
            <a:spLocks noGrp="1"/>
          </p:cNvSpPr>
          <p:nvPr>
            <p:ph type="body" sz="quarter" idx="166" hasCustomPrompt="1"/>
          </p:nvPr>
        </p:nvSpPr>
        <p:spPr>
          <a:xfrm>
            <a:off x="3403785" y="130746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9" name="Espace réservé du texte 21">
            <a:extLst>
              <a:ext uri="{FF2B5EF4-FFF2-40B4-BE49-F238E27FC236}">
                <a16:creationId xmlns:a16="http://schemas.microsoft.com/office/drawing/2014/main" id="{C7DCE750-C439-46C0-ABB3-E173FC430B02}"/>
              </a:ext>
            </a:extLst>
          </p:cNvPr>
          <p:cNvSpPr>
            <a:spLocks noGrp="1"/>
          </p:cNvSpPr>
          <p:nvPr>
            <p:ph type="body" sz="quarter" idx="167" hasCustomPrompt="1"/>
          </p:nvPr>
        </p:nvSpPr>
        <p:spPr>
          <a:xfrm>
            <a:off x="3331696" y="151820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0" name="Espace réservé du texte 5">
            <a:extLst>
              <a:ext uri="{FF2B5EF4-FFF2-40B4-BE49-F238E27FC236}">
                <a16:creationId xmlns:a16="http://schemas.microsoft.com/office/drawing/2014/main" id="{462CBC8A-54BF-4B28-9CC7-604FF65B76A2}"/>
              </a:ext>
            </a:extLst>
          </p:cNvPr>
          <p:cNvSpPr>
            <a:spLocks noGrp="1"/>
          </p:cNvSpPr>
          <p:nvPr>
            <p:ph type="body" sz="quarter" idx="168" hasCustomPrompt="1"/>
          </p:nvPr>
        </p:nvSpPr>
        <p:spPr>
          <a:xfrm>
            <a:off x="3406960" y="241995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1" name="Espace réservé du texte 21">
            <a:extLst>
              <a:ext uri="{FF2B5EF4-FFF2-40B4-BE49-F238E27FC236}">
                <a16:creationId xmlns:a16="http://schemas.microsoft.com/office/drawing/2014/main" id="{CD58C5E9-8221-4D21-98DC-631B8C255671}"/>
              </a:ext>
            </a:extLst>
          </p:cNvPr>
          <p:cNvSpPr>
            <a:spLocks noGrp="1"/>
          </p:cNvSpPr>
          <p:nvPr>
            <p:ph type="body" sz="quarter" idx="169" hasCustomPrompt="1"/>
          </p:nvPr>
        </p:nvSpPr>
        <p:spPr>
          <a:xfrm>
            <a:off x="3338046" y="263386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2" name="Espace réservé du texte 5">
            <a:extLst>
              <a:ext uri="{FF2B5EF4-FFF2-40B4-BE49-F238E27FC236}">
                <a16:creationId xmlns:a16="http://schemas.microsoft.com/office/drawing/2014/main" id="{CBE1EEDD-C952-4C45-8375-6E2EB6A5B286}"/>
              </a:ext>
            </a:extLst>
          </p:cNvPr>
          <p:cNvSpPr>
            <a:spLocks noGrp="1"/>
          </p:cNvSpPr>
          <p:nvPr>
            <p:ph type="body" sz="quarter" idx="170" hasCustomPrompt="1"/>
          </p:nvPr>
        </p:nvSpPr>
        <p:spPr>
          <a:xfrm>
            <a:off x="3399871" y="352409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3" name="Espace réservé du texte 21">
            <a:extLst>
              <a:ext uri="{FF2B5EF4-FFF2-40B4-BE49-F238E27FC236}">
                <a16:creationId xmlns:a16="http://schemas.microsoft.com/office/drawing/2014/main" id="{CF285263-C2C8-4E50-A6AC-2E86457003BB}"/>
              </a:ext>
            </a:extLst>
          </p:cNvPr>
          <p:cNvSpPr>
            <a:spLocks noGrp="1"/>
          </p:cNvSpPr>
          <p:nvPr>
            <p:ph type="body" sz="quarter" idx="171" hasCustomPrompt="1"/>
          </p:nvPr>
        </p:nvSpPr>
        <p:spPr>
          <a:xfrm>
            <a:off x="3337307" y="374118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4" name="Espace réservé du texte 5">
            <a:extLst>
              <a:ext uri="{FF2B5EF4-FFF2-40B4-BE49-F238E27FC236}">
                <a16:creationId xmlns:a16="http://schemas.microsoft.com/office/drawing/2014/main" id="{B211D2B6-5B1C-4589-999F-108E7C51FE39}"/>
              </a:ext>
            </a:extLst>
          </p:cNvPr>
          <p:cNvSpPr>
            <a:spLocks noGrp="1"/>
          </p:cNvSpPr>
          <p:nvPr>
            <p:ph type="body" sz="quarter" idx="172" hasCustomPrompt="1"/>
          </p:nvPr>
        </p:nvSpPr>
        <p:spPr>
          <a:xfrm>
            <a:off x="3409960" y="463719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5" name="Espace réservé du texte 21">
            <a:extLst>
              <a:ext uri="{FF2B5EF4-FFF2-40B4-BE49-F238E27FC236}">
                <a16:creationId xmlns:a16="http://schemas.microsoft.com/office/drawing/2014/main" id="{E1907BA6-B935-4D1A-9E65-C1DBA386832E}"/>
              </a:ext>
            </a:extLst>
          </p:cNvPr>
          <p:cNvSpPr>
            <a:spLocks noGrp="1"/>
          </p:cNvSpPr>
          <p:nvPr>
            <p:ph type="body" sz="quarter" idx="173" hasCustomPrompt="1"/>
          </p:nvPr>
        </p:nvSpPr>
        <p:spPr>
          <a:xfrm>
            <a:off x="3337871" y="485746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6" name="Espace réservé du texte 5">
            <a:extLst>
              <a:ext uri="{FF2B5EF4-FFF2-40B4-BE49-F238E27FC236}">
                <a16:creationId xmlns:a16="http://schemas.microsoft.com/office/drawing/2014/main" id="{DF614677-153D-40E4-9946-990485A14641}"/>
              </a:ext>
            </a:extLst>
          </p:cNvPr>
          <p:cNvSpPr>
            <a:spLocks noGrp="1"/>
          </p:cNvSpPr>
          <p:nvPr>
            <p:ph type="body" sz="quarter" idx="174" hasCustomPrompt="1"/>
          </p:nvPr>
        </p:nvSpPr>
        <p:spPr>
          <a:xfrm>
            <a:off x="3427307" y="575456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7" name="Espace réservé du texte 21">
            <a:extLst>
              <a:ext uri="{FF2B5EF4-FFF2-40B4-BE49-F238E27FC236}">
                <a16:creationId xmlns:a16="http://schemas.microsoft.com/office/drawing/2014/main" id="{2BFB32E0-8842-494F-9651-E8385285EAF8}"/>
              </a:ext>
            </a:extLst>
          </p:cNvPr>
          <p:cNvSpPr>
            <a:spLocks noGrp="1"/>
          </p:cNvSpPr>
          <p:nvPr>
            <p:ph type="body" sz="quarter" idx="175" hasCustomPrompt="1"/>
          </p:nvPr>
        </p:nvSpPr>
        <p:spPr>
          <a:xfrm>
            <a:off x="3336168" y="59653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58" name="Espace réservé du texte 5">
            <a:extLst>
              <a:ext uri="{FF2B5EF4-FFF2-40B4-BE49-F238E27FC236}">
                <a16:creationId xmlns:a16="http://schemas.microsoft.com/office/drawing/2014/main" id="{30724D41-0AD9-47A3-AE8D-63C1C0FCDC8B}"/>
              </a:ext>
            </a:extLst>
          </p:cNvPr>
          <p:cNvSpPr>
            <a:spLocks noGrp="1"/>
          </p:cNvSpPr>
          <p:nvPr>
            <p:ph type="body" sz="quarter" idx="176" hasCustomPrompt="1"/>
          </p:nvPr>
        </p:nvSpPr>
        <p:spPr>
          <a:xfrm>
            <a:off x="5062820" y="130284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9" name="Espace réservé du texte 21">
            <a:extLst>
              <a:ext uri="{FF2B5EF4-FFF2-40B4-BE49-F238E27FC236}">
                <a16:creationId xmlns:a16="http://schemas.microsoft.com/office/drawing/2014/main" id="{5EE6ED3B-5583-4517-8EF9-1F7DD5C62DB6}"/>
              </a:ext>
            </a:extLst>
          </p:cNvPr>
          <p:cNvSpPr>
            <a:spLocks noGrp="1"/>
          </p:cNvSpPr>
          <p:nvPr>
            <p:ph type="body" sz="quarter" idx="177" hasCustomPrompt="1"/>
          </p:nvPr>
        </p:nvSpPr>
        <p:spPr>
          <a:xfrm>
            <a:off x="4978031" y="151676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0" name="Espace réservé du texte 5">
            <a:extLst>
              <a:ext uri="{FF2B5EF4-FFF2-40B4-BE49-F238E27FC236}">
                <a16:creationId xmlns:a16="http://schemas.microsoft.com/office/drawing/2014/main" id="{B015B0A8-4CB1-4721-BE25-CE50245EF4FD}"/>
              </a:ext>
            </a:extLst>
          </p:cNvPr>
          <p:cNvSpPr>
            <a:spLocks noGrp="1"/>
          </p:cNvSpPr>
          <p:nvPr>
            <p:ph type="body" sz="quarter" idx="178" hasCustomPrompt="1"/>
          </p:nvPr>
        </p:nvSpPr>
        <p:spPr>
          <a:xfrm>
            <a:off x="5055906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1" name="Espace réservé du texte 21">
            <a:extLst>
              <a:ext uri="{FF2B5EF4-FFF2-40B4-BE49-F238E27FC236}">
                <a16:creationId xmlns:a16="http://schemas.microsoft.com/office/drawing/2014/main" id="{22EA3218-A2B4-4239-A53A-7F355E6104C1}"/>
              </a:ext>
            </a:extLst>
          </p:cNvPr>
          <p:cNvSpPr>
            <a:spLocks noGrp="1"/>
          </p:cNvSpPr>
          <p:nvPr>
            <p:ph type="body" sz="quarter" idx="179" hasCustomPrompt="1"/>
          </p:nvPr>
        </p:nvSpPr>
        <p:spPr>
          <a:xfrm>
            <a:off x="4974292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2" name="Espace réservé du texte 5">
            <a:extLst>
              <a:ext uri="{FF2B5EF4-FFF2-40B4-BE49-F238E27FC236}">
                <a16:creationId xmlns:a16="http://schemas.microsoft.com/office/drawing/2014/main" id="{6393BE1E-9FEA-4FE9-B3FD-F8A9B03250AC}"/>
              </a:ext>
            </a:extLst>
          </p:cNvPr>
          <p:cNvSpPr>
            <a:spLocks noGrp="1"/>
          </p:cNvSpPr>
          <p:nvPr>
            <p:ph type="body" sz="quarter" idx="180" hasCustomPrompt="1"/>
          </p:nvPr>
        </p:nvSpPr>
        <p:spPr>
          <a:xfrm>
            <a:off x="5057970" y="3516892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3" name="Espace réservé du texte 21">
            <a:extLst>
              <a:ext uri="{FF2B5EF4-FFF2-40B4-BE49-F238E27FC236}">
                <a16:creationId xmlns:a16="http://schemas.microsoft.com/office/drawing/2014/main" id="{4BD17BB7-DCC1-4549-B7CE-A1809EEF3149}"/>
              </a:ext>
            </a:extLst>
          </p:cNvPr>
          <p:cNvSpPr>
            <a:spLocks noGrp="1"/>
          </p:cNvSpPr>
          <p:nvPr>
            <p:ph type="body" sz="quarter" idx="181" hasCustomPrompt="1"/>
          </p:nvPr>
        </p:nvSpPr>
        <p:spPr>
          <a:xfrm>
            <a:off x="4979531" y="37276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6" name="Espace réservé du texte 5">
            <a:extLst>
              <a:ext uri="{FF2B5EF4-FFF2-40B4-BE49-F238E27FC236}">
                <a16:creationId xmlns:a16="http://schemas.microsoft.com/office/drawing/2014/main" id="{BB80FF63-6DE1-407D-9BEA-A6D441BBFFAC}"/>
              </a:ext>
            </a:extLst>
          </p:cNvPr>
          <p:cNvSpPr>
            <a:spLocks noGrp="1"/>
          </p:cNvSpPr>
          <p:nvPr>
            <p:ph type="body" sz="quarter" idx="182" hasCustomPrompt="1"/>
          </p:nvPr>
        </p:nvSpPr>
        <p:spPr>
          <a:xfrm>
            <a:off x="5049556" y="463502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7" name="Espace réservé du texte 21">
            <a:extLst>
              <a:ext uri="{FF2B5EF4-FFF2-40B4-BE49-F238E27FC236}">
                <a16:creationId xmlns:a16="http://schemas.microsoft.com/office/drawing/2014/main" id="{CACF3E41-4F2D-47D7-B713-C4FC3F149CCE}"/>
              </a:ext>
            </a:extLst>
          </p:cNvPr>
          <p:cNvSpPr>
            <a:spLocks noGrp="1"/>
          </p:cNvSpPr>
          <p:nvPr>
            <p:ph type="body" sz="quarter" idx="183" hasCustomPrompt="1"/>
          </p:nvPr>
        </p:nvSpPr>
        <p:spPr>
          <a:xfrm>
            <a:off x="4977467" y="485211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8" name="Espace réservé du texte 5">
            <a:extLst>
              <a:ext uri="{FF2B5EF4-FFF2-40B4-BE49-F238E27FC236}">
                <a16:creationId xmlns:a16="http://schemas.microsoft.com/office/drawing/2014/main" id="{768668A3-E73D-4E8D-9841-6C6F3A5A5DEE}"/>
              </a:ext>
            </a:extLst>
          </p:cNvPr>
          <p:cNvSpPr>
            <a:spLocks noGrp="1"/>
          </p:cNvSpPr>
          <p:nvPr>
            <p:ph type="body" sz="quarter" idx="184" hasCustomPrompt="1"/>
          </p:nvPr>
        </p:nvSpPr>
        <p:spPr>
          <a:xfrm>
            <a:off x="5070494" y="574969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9" name="Espace réservé du texte 21">
            <a:extLst>
              <a:ext uri="{FF2B5EF4-FFF2-40B4-BE49-F238E27FC236}">
                <a16:creationId xmlns:a16="http://schemas.microsoft.com/office/drawing/2014/main" id="{9E582339-D7F0-4B82-8D3C-90EE32D8B5DD}"/>
              </a:ext>
            </a:extLst>
          </p:cNvPr>
          <p:cNvSpPr>
            <a:spLocks noGrp="1"/>
          </p:cNvSpPr>
          <p:nvPr>
            <p:ph type="body" sz="quarter" idx="185" hasCustomPrompt="1"/>
          </p:nvPr>
        </p:nvSpPr>
        <p:spPr>
          <a:xfrm>
            <a:off x="4982530" y="596361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70" name="Espace réservé du texte 5">
            <a:extLst>
              <a:ext uri="{FF2B5EF4-FFF2-40B4-BE49-F238E27FC236}">
                <a16:creationId xmlns:a16="http://schemas.microsoft.com/office/drawing/2014/main" id="{B2813CAA-D0CA-461B-AAE4-F3D3C3DEF94E}"/>
              </a:ext>
            </a:extLst>
          </p:cNvPr>
          <p:cNvSpPr>
            <a:spLocks noGrp="1"/>
          </p:cNvSpPr>
          <p:nvPr>
            <p:ph type="body" sz="quarter" idx="186" hasCustomPrompt="1"/>
          </p:nvPr>
        </p:nvSpPr>
        <p:spPr>
          <a:xfrm>
            <a:off x="6686552" y="130070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1" name="Espace réservé du texte 21">
            <a:extLst>
              <a:ext uri="{FF2B5EF4-FFF2-40B4-BE49-F238E27FC236}">
                <a16:creationId xmlns:a16="http://schemas.microsoft.com/office/drawing/2014/main" id="{C47A3F16-9C71-4C28-8F18-A43D631AF34A}"/>
              </a:ext>
            </a:extLst>
          </p:cNvPr>
          <p:cNvSpPr>
            <a:spLocks noGrp="1"/>
          </p:cNvSpPr>
          <p:nvPr>
            <p:ph type="body" sz="quarter" idx="187" hasCustomPrompt="1"/>
          </p:nvPr>
        </p:nvSpPr>
        <p:spPr>
          <a:xfrm>
            <a:off x="6598588" y="152414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2" name="Espace réservé du texte 5">
            <a:extLst>
              <a:ext uri="{FF2B5EF4-FFF2-40B4-BE49-F238E27FC236}">
                <a16:creationId xmlns:a16="http://schemas.microsoft.com/office/drawing/2014/main" id="{A3E22232-9F29-4A25-8C53-35B86082F3F6}"/>
              </a:ext>
            </a:extLst>
          </p:cNvPr>
          <p:cNvSpPr>
            <a:spLocks noGrp="1"/>
          </p:cNvSpPr>
          <p:nvPr>
            <p:ph type="body" sz="quarter" idx="188" hasCustomPrompt="1"/>
          </p:nvPr>
        </p:nvSpPr>
        <p:spPr>
          <a:xfrm>
            <a:off x="6694210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3" name="Espace réservé du texte 21">
            <a:extLst>
              <a:ext uri="{FF2B5EF4-FFF2-40B4-BE49-F238E27FC236}">
                <a16:creationId xmlns:a16="http://schemas.microsoft.com/office/drawing/2014/main" id="{E58BFCDD-8497-460F-B1E7-3F04854F6D78}"/>
              </a:ext>
            </a:extLst>
          </p:cNvPr>
          <p:cNvSpPr>
            <a:spLocks noGrp="1"/>
          </p:cNvSpPr>
          <p:nvPr>
            <p:ph type="body" sz="quarter" idx="189" hasCustomPrompt="1"/>
          </p:nvPr>
        </p:nvSpPr>
        <p:spPr>
          <a:xfrm>
            <a:off x="6612596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4" name="Espace réservé du texte 5">
            <a:extLst>
              <a:ext uri="{FF2B5EF4-FFF2-40B4-BE49-F238E27FC236}">
                <a16:creationId xmlns:a16="http://schemas.microsoft.com/office/drawing/2014/main" id="{65F9E5DA-8D8E-4372-9DF0-3DCCC569C186}"/>
              </a:ext>
            </a:extLst>
          </p:cNvPr>
          <p:cNvSpPr>
            <a:spLocks noGrp="1"/>
          </p:cNvSpPr>
          <p:nvPr>
            <p:ph type="body" sz="quarter" idx="190" hasCustomPrompt="1"/>
          </p:nvPr>
        </p:nvSpPr>
        <p:spPr>
          <a:xfrm>
            <a:off x="6678330" y="352006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5" name="Espace réservé du texte 21">
            <a:extLst>
              <a:ext uri="{FF2B5EF4-FFF2-40B4-BE49-F238E27FC236}">
                <a16:creationId xmlns:a16="http://schemas.microsoft.com/office/drawing/2014/main" id="{821831A7-F02F-4AD6-9F86-00B28BD4FD29}"/>
              </a:ext>
            </a:extLst>
          </p:cNvPr>
          <p:cNvSpPr>
            <a:spLocks noGrp="1"/>
          </p:cNvSpPr>
          <p:nvPr>
            <p:ph type="body" sz="quarter" idx="191" hasCustomPrompt="1"/>
          </p:nvPr>
        </p:nvSpPr>
        <p:spPr>
          <a:xfrm>
            <a:off x="6606241" y="373715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6" name="Espace réservé du texte 5">
            <a:extLst>
              <a:ext uri="{FF2B5EF4-FFF2-40B4-BE49-F238E27FC236}">
                <a16:creationId xmlns:a16="http://schemas.microsoft.com/office/drawing/2014/main" id="{75CEEF97-0D46-4B11-9A8C-EE3A9B3900F4}"/>
              </a:ext>
            </a:extLst>
          </p:cNvPr>
          <p:cNvSpPr>
            <a:spLocks noGrp="1"/>
          </p:cNvSpPr>
          <p:nvPr>
            <p:ph type="body" sz="quarter" idx="192" hasCustomPrompt="1"/>
          </p:nvPr>
        </p:nvSpPr>
        <p:spPr>
          <a:xfrm>
            <a:off x="6702260" y="462968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7" name="Espace réservé du texte 21">
            <a:extLst>
              <a:ext uri="{FF2B5EF4-FFF2-40B4-BE49-F238E27FC236}">
                <a16:creationId xmlns:a16="http://schemas.microsoft.com/office/drawing/2014/main" id="{B3B8DA1C-0F0A-4665-A039-3F705A6A0600}"/>
              </a:ext>
            </a:extLst>
          </p:cNvPr>
          <p:cNvSpPr>
            <a:spLocks noGrp="1"/>
          </p:cNvSpPr>
          <p:nvPr>
            <p:ph type="body" sz="quarter" idx="193" hasCustomPrompt="1"/>
          </p:nvPr>
        </p:nvSpPr>
        <p:spPr>
          <a:xfrm>
            <a:off x="6617471" y="48499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0" name="Espace réservé du texte 5">
            <a:extLst>
              <a:ext uri="{FF2B5EF4-FFF2-40B4-BE49-F238E27FC236}">
                <a16:creationId xmlns:a16="http://schemas.microsoft.com/office/drawing/2014/main" id="{F6ABBD9B-B469-4940-AE41-AE3A5FB9A06C}"/>
              </a:ext>
            </a:extLst>
          </p:cNvPr>
          <p:cNvSpPr>
            <a:spLocks noGrp="1"/>
          </p:cNvSpPr>
          <p:nvPr>
            <p:ph type="body" sz="quarter" idx="194" hasCustomPrompt="1"/>
          </p:nvPr>
        </p:nvSpPr>
        <p:spPr>
          <a:xfrm>
            <a:off x="6688257" y="57508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1" name="Espace réservé du texte 21">
            <a:extLst>
              <a:ext uri="{FF2B5EF4-FFF2-40B4-BE49-F238E27FC236}">
                <a16:creationId xmlns:a16="http://schemas.microsoft.com/office/drawing/2014/main" id="{B0E51FE5-2C5F-4403-84C0-140466FAFDDA}"/>
              </a:ext>
            </a:extLst>
          </p:cNvPr>
          <p:cNvSpPr>
            <a:spLocks noGrp="1"/>
          </p:cNvSpPr>
          <p:nvPr>
            <p:ph type="body" sz="quarter" idx="195" hasCustomPrompt="1"/>
          </p:nvPr>
        </p:nvSpPr>
        <p:spPr>
          <a:xfrm>
            <a:off x="6609818" y="59584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2" name="Espace réservé du texte 5">
            <a:extLst>
              <a:ext uri="{FF2B5EF4-FFF2-40B4-BE49-F238E27FC236}">
                <a16:creationId xmlns:a16="http://schemas.microsoft.com/office/drawing/2014/main" id="{13D3F9FF-E69E-4E69-84DB-5B3F6C77E3D1}"/>
              </a:ext>
            </a:extLst>
          </p:cNvPr>
          <p:cNvSpPr>
            <a:spLocks noGrp="1"/>
          </p:cNvSpPr>
          <p:nvPr>
            <p:ph type="body" sz="quarter" idx="196" hasCustomPrompt="1"/>
          </p:nvPr>
        </p:nvSpPr>
        <p:spPr>
          <a:xfrm>
            <a:off x="8353804" y="127722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3" name="Espace réservé du texte 21">
            <a:extLst>
              <a:ext uri="{FF2B5EF4-FFF2-40B4-BE49-F238E27FC236}">
                <a16:creationId xmlns:a16="http://schemas.microsoft.com/office/drawing/2014/main" id="{85695F6E-F8EC-48D2-BCFC-71CF544E94F6}"/>
              </a:ext>
            </a:extLst>
          </p:cNvPr>
          <p:cNvSpPr>
            <a:spLocks noGrp="1"/>
          </p:cNvSpPr>
          <p:nvPr>
            <p:ph type="body" sz="quarter" idx="197" hasCustomPrompt="1"/>
          </p:nvPr>
        </p:nvSpPr>
        <p:spPr>
          <a:xfrm>
            <a:off x="8240440" y="15228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4" name="Espace réservé du texte 5">
            <a:extLst>
              <a:ext uri="{FF2B5EF4-FFF2-40B4-BE49-F238E27FC236}">
                <a16:creationId xmlns:a16="http://schemas.microsoft.com/office/drawing/2014/main" id="{A904408A-B12E-4DBD-924E-BFEED5ECE632}"/>
              </a:ext>
            </a:extLst>
          </p:cNvPr>
          <p:cNvSpPr>
            <a:spLocks noGrp="1"/>
          </p:cNvSpPr>
          <p:nvPr>
            <p:ph type="body" sz="quarter" idx="198" hasCustomPrompt="1"/>
          </p:nvPr>
        </p:nvSpPr>
        <p:spPr>
          <a:xfrm>
            <a:off x="8313856" y="240272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5" name="Espace réservé du texte 21">
            <a:extLst>
              <a:ext uri="{FF2B5EF4-FFF2-40B4-BE49-F238E27FC236}">
                <a16:creationId xmlns:a16="http://schemas.microsoft.com/office/drawing/2014/main" id="{E0A042F0-C33A-405D-A1C2-A6E7B15546B8}"/>
              </a:ext>
            </a:extLst>
          </p:cNvPr>
          <p:cNvSpPr>
            <a:spLocks noGrp="1"/>
          </p:cNvSpPr>
          <p:nvPr>
            <p:ph type="body" sz="quarter" idx="199" hasCustomPrompt="1"/>
          </p:nvPr>
        </p:nvSpPr>
        <p:spPr>
          <a:xfrm>
            <a:off x="8219542" y="261346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6" name="Espace réservé du texte 5">
            <a:extLst>
              <a:ext uri="{FF2B5EF4-FFF2-40B4-BE49-F238E27FC236}">
                <a16:creationId xmlns:a16="http://schemas.microsoft.com/office/drawing/2014/main" id="{2D3656AA-9C4B-4FA9-930E-0A6BF6D8B3E0}"/>
              </a:ext>
            </a:extLst>
          </p:cNvPr>
          <p:cNvSpPr>
            <a:spLocks noGrp="1"/>
          </p:cNvSpPr>
          <p:nvPr>
            <p:ph type="body" sz="quarter" idx="200" hasCustomPrompt="1"/>
          </p:nvPr>
        </p:nvSpPr>
        <p:spPr>
          <a:xfrm>
            <a:off x="8331004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7" name="Espace réservé du texte 21">
            <a:extLst>
              <a:ext uri="{FF2B5EF4-FFF2-40B4-BE49-F238E27FC236}">
                <a16:creationId xmlns:a16="http://schemas.microsoft.com/office/drawing/2014/main" id="{2DDE5568-56B2-44F6-B499-2BAA0A74582A}"/>
              </a:ext>
            </a:extLst>
          </p:cNvPr>
          <p:cNvSpPr>
            <a:spLocks noGrp="1"/>
          </p:cNvSpPr>
          <p:nvPr>
            <p:ph type="body" sz="quarter" idx="201" hasCustomPrompt="1"/>
          </p:nvPr>
        </p:nvSpPr>
        <p:spPr>
          <a:xfrm>
            <a:off x="8243040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90" name="Espace réservé du texte 5">
            <a:extLst>
              <a:ext uri="{FF2B5EF4-FFF2-40B4-BE49-F238E27FC236}">
                <a16:creationId xmlns:a16="http://schemas.microsoft.com/office/drawing/2014/main" id="{F18934EF-C260-4F9D-BC80-274B70E103EF}"/>
              </a:ext>
            </a:extLst>
          </p:cNvPr>
          <p:cNvSpPr>
            <a:spLocks noGrp="1"/>
          </p:cNvSpPr>
          <p:nvPr>
            <p:ph type="body" sz="quarter" idx="202" hasCustomPrompt="1"/>
          </p:nvPr>
        </p:nvSpPr>
        <p:spPr>
          <a:xfrm>
            <a:off x="8333470" y="462267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1" name="Espace réservé du texte 21">
            <a:extLst>
              <a:ext uri="{FF2B5EF4-FFF2-40B4-BE49-F238E27FC236}">
                <a16:creationId xmlns:a16="http://schemas.microsoft.com/office/drawing/2014/main" id="{A9B7F131-FC4A-4702-9EFB-B1176C821BD6}"/>
              </a:ext>
            </a:extLst>
          </p:cNvPr>
          <p:cNvSpPr>
            <a:spLocks noGrp="1"/>
          </p:cNvSpPr>
          <p:nvPr>
            <p:ph type="body" sz="quarter" idx="203" hasCustomPrompt="1"/>
          </p:nvPr>
        </p:nvSpPr>
        <p:spPr>
          <a:xfrm>
            <a:off x="8248681" y="484611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92" name="Espace réservé du texte 5">
            <a:extLst>
              <a:ext uri="{FF2B5EF4-FFF2-40B4-BE49-F238E27FC236}">
                <a16:creationId xmlns:a16="http://schemas.microsoft.com/office/drawing/2014/main" id="{5EA78D35-B085-4B9E-B946-8CB09AC04EBD}"/>
              </a:ext>
            </a:extLst>
          </p:cNvPr>
          <p:cNvSpPr>
            <a:spLocks noGrp="1"/>
          </p:cNvSpPr>
          <p:nvPr>
            <p:ph type="body" sz="quarter" idx="204" hasCustomPrompt="1"/>
          </p:nvPr>
        </p:nvSpPr>
        <p:spPr>
          <a:xfrm>
            <a:off x="8338371" y="57404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3" name="Espace réservé du texte 21">
            <a:extLst>
              <a:ext uri="{FF2B5EF4-FFF2-40B4-BE49-F238E27FC236}">
                <a16:creationId xmlns:a16="http://schemas.microsoft.com/office/drawing/2014/main" id="{22D9597F-17BC-445F-9282-AB481E4A8D29}"/>
              </a:ext>
            </a:extLst>
          </p:cNvPr>
          <p:cNvSpPr>
            <a:spLocks noGrp="1"/>
          </p:cNvSpPr>
          <p:nvPr>
            <p:ph type="body" sz="quarter" idx="205" hasCustomPrompt="1"/>
          </p:nvPr>
        </p:nvSpPr>
        <p:spPr>
          <a:xfrm>
            <a:off x="8247232" y="59607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39" name="Espace réservé du texte 25">
            <a:extLst>
              <a:ext uri="{FF2B5EF4-FFF2-40B4-BE49-F238E27FC236}">
                <a16:creationId xmlns:a16="http://schemas.microsoft.com/office/drawing/2014/main" id="{A56D579A-227A-C784-E069-C44CF636C8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7800" y="1005836"/>
            <a:ext cx="160200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0" name="Espace réservé du texte 25">
            <a:extLst>
              <a:ext uri="{FF2B5EF4-FFF2-40B4-BE49-F238E27FC236}">
                <a16:creationId xmlns:a16="http://schemas.microsoft.com/office/drawing/2014/main" id="{DDAA02F6-C6F6-0800-BD21-786E2FD0E300}"/>
              </a:ext>
            </a:extLst>
          </p:cNvPr>
          <p:cNvSpPr>
            <a:spLocks noGrp="1"/>
          </p:cNvSpPr>
          <p:nvPr>
            <p:ph type="body" sz="quarter" idx="206" hasCustomPrompt="1"/>
          </p:nvPr>
        </p:nvSpPr>
        <p:spPr>
          <a:xfrm>
            <a:off x="1686914" y="1005836"/>
            <a:ext cx="160200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1" name="Espace réservé du texte 25">
            <a:extLst>
              <a:ext uri="{FF2B5EF4-FFF2-40B4-BE49-F238E27FC236}">
                <a16:creationId xmlns:a16="http://schemas.microsoft.com/office/drawing/2014/main" id="{5E9D4BDE-4FF4-5292-E9F8-95B50EB4E1BE}"/>
              </a:ext>
            </a:extLst>
          </p:cNvPr>
          <p:cNvSpPr>
            <a:spLocks noGrp="1"/>
          </p:cNvSpPr>
          <p:nvPr>
            <p:ph type="body" sz="quarter" idx="207" hasCustomPrompt="1"/>
          </p:nvPr>
        </p:nvSpPr>
        <p:spPr>
          <a:xfrm>
            <a:off x="3325780" y="1005836"/>
            <a:ext cx="159691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2" name="Espace réservé du texte 25">
            <a:extLst>
              <a:ext uri="{FF2B5EF4-FFF2-40B4-BE49-F238E27FC236}">
                <a16:creationId xmlns:a16="http://schemas.microsoft.com/office/drawing/2014/main" id="{67DEE760-4B75-E432-A2B9-46ABD745D7B8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4966275" y="1005836"/>
            <a:ext cx="1608759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3" name="Espace réservé du texte 25">
            <a:extLst>
              <a:ext uri="{FF2B5EF4-FFF2-40B4-BE49-F238E27FC236}">
                <a16:creationId xmlns:a16="http://schemas.microsoft.com/office/drawing/2014/main" id="{CE5468EB-37D9-E538-7A8B-6350754CEBFB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6600211" y="1005837"/>
            <a:ext cx="1593777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4" name="Espace réservé du texte 25">
            <a:extLst>
              <a:ext uri="{FF2B5EF4-FFF2-40B4-BE49-F238E27FC236}">
                <a16:creationId xmlns:a16="http://schemas.microsoft.com/office/drawing/2014/main" id="{5099B1F1-C746-D841-94EE-6510D31B36E7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8237573" y="1006616"/>
            <a:ext cx="160200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163728126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3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D49FB21D-3F89-2976-C2A5-02F1CC440FEF}"/>
              </a:ext>
            </a:extLst>
          </p:cNvPr>
          <p:cNvGrpSpPr/>
          <p:nvPr userDrawn="1"/>
        </p:nvGrpSpPr>
        <p:grpSpPr>
          <a:xfrm>
            <a:off x="134348" y="1237744"/>
            <a:ext cx="1872001" cy="5544155"/>
            <a:chOff x="4346135" y="1641502"/>
            <a:chExt cx="2116401" cy="5415741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07B848BF-F0F1-0A87-B979-4D3D47B82C1D}"/>
                </a:ext>
              </a:extLst>
            </p:cNvPr>
            <p:cNvSpPr/>
            <p:nvPr userDrawn="1"/>
          </p:nvSpPr>
          <p:spPr>
            <a:xfrm>
              <a:off x="4346135" y="1641502"/>
              <a:ext cx="2116400" cy="1054984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DF68C045-83C4-4F67-C841-2627B73FFC55}"/>
                </a:ext>
              </a:extLst>
            </p:cNvPr>
            <p:cNvSpPr/>
            <p:nvPr userDrawn="1"/>
          </p:nvSpPr>
          <p:spPr>
            <a:xfrm>
              <a:off x="4346135" y="2727826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E2AFCB95-F981-F6DF-0763-800BF64EE88A}"/>
                </a:ext>
              </a:extLst>
            </p:cNvPr>
            <p:cNvSpPr/>
            <p:nvPr userDrawn="1"/>
          </p:nvSpPr>
          <p:spPr>
            <a:xfrm>
              <a:off x="4346135" y="3826839"/>
              <a:ext cx="2116400" cy="1054984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B39D958-7D76-3319-65B6-8ACD5BD27E61}"/>
                </a:ext>
              </a:extLst>
            </p:cNvPr>
            <p:cNvSpPr/>
            <p:nvPr userDrawn="1"/>
          </p:nvSpPr>
          <p:spPr>
            <a:xfrm>
              <a:off x="4346136" y="6002259"/>
              <a:ext cx="2116400" cy="1054984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29458121-81C0-AEFA-535B-1FA4A943F93C}"/>
                </a:ext>
              </a:extLst>
            </p:cNvPr>
            <p:cNvSpPr/>
            <p:nvPr userDrawn="1"/>
          </p:nvSpPr>
          <p:spPr>
            <a:xfrm>
              <a:off x="4346135" y="4915935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59" name="Groupe 58">
            <a:extLst>
              <a:ext uri="{FF2B5EF4-FFF2-40B4-BE49-F238E27FC236}">
                <a16:creationId xmlns:a16="http://schemas.microsoft.com/office/drawing/2014/main" id="{4E91AF63-F726-0A41-40D5-F1E233C5B005}"/>
              </a:ext>
            </a:extLst>
          </p:cNvPr>
          <p:cNvGrpSpPr/>
          <p:nvPr userDrawn="1"/>
        </p:nvGrpSpPr>
        <p:grpSpPr>
          <a:xfrm>
            <a:off x="2063720" y="1237744"/>
            <a:ext cx="1872001" cy="5544155"/>
            <a:chOff x="2063720" y="1237744"/>
            <a:chExt cx="1872001" cy="5544155"/>
          </a:xfrm>
        </p:grpSpPr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77541CB9-4A8E-C805-2C08-77C300F236CB}"/>
                </a:ext>
              </a:extLst>
            </p:cNvPr>
            <p:cNvSpPr/>
            <p:nvPr userDrawn="1"/>
          </p:nvSpPr>
          <p:spPr>
            <a:xfrm>
              <a:off x="2063720" y="1237744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C845A80C-90C0-FFFA-EA56-25BD35BD2BFA}"/>
                </a:ext>
              </a:extLst>
            </p:cNvPr>
            <p:cNvSpPr/>
            <p:nvPr userDrawn="1"/>
          </p:nvSpPr>
          <p:spPr>
            <a:xfrm>
              <a:off x="2063720" y="2349826"/>
              <a:ext cx="1872000" cy="10799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C11CAB3B-D776-9831-F384-6250E3BBBF1E}"/>
                </a:ext>
              </a:extLst>
            </p:cNvPr>
            <p:cNvSpPr/>
            <p:nvPr userDrawn="1"/>
          </p:nvSpPr>
          <p:spPr>
            <a:xfrm>
              <a:off x="2063720" y="3474898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64B127AF-1128-177D-EFF1-55C29EF31B95}"/>
                </a:ext>
              </a:extLst>
            </p:cNvPr>
            <p:cNvSpPr/>
            <p:nvPr userDrawn="1"/>
          </p:nvSpPr>
          <p:spPr>
            <a:xfrm>
              <a:off x="2063721" y="5701900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80727745-3D6D-D4C1-47CF-7817C90BD280}"/>
                </a:ext>
              </a:extLst>
            </p:cNvPr>
            <p:cNvSpPr/>
            <p:nvPr userDrawn="1"/>
          </p:nvSpPr>
          <p:spPr>
            <a:xfrm>
              <a:off x="2063720" y="4589818"/>
              <a:ext cx="1872000" cy="10799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65" name="Groupe 64">
            <a:extLst>
              <a:ext uri="{FF2B5EF4-FFF2-40B4-BE49-F238E27FC236}">
                <a16:creationId xmlns:a16="http://schemas.microsoft.com/office/drawing/2014/main" id="{751EB188-1C77-F2E7-F5EB-1BA29EA2D43C}"/>
              </a:ext>
            </a:extLst>
          </p:cNvPr>
          <p:cNvGrpSpPr/>
          <p:nvPr userDrawn="1"/>
        </p:nvGrpSpPr>
        <p:grpSpPr>
          <a:xfrm>
            <a:off x="4016999" y="1237744"/>
            <a:ext cx="1872001" cy="5544155"/>
            <a:chOff x="4016999" y="1237744"/>
            <a:chExt cx="1872001" cy="5544155"/>
          </a:xfrm>
        </p:grpSpPr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1AA91C4B-CD85-F8B6-3795-AC10F5639E8B}"/>
                </a:ext>
              </a:extLst>
            </p:cNvPr>
            <p:cNvSpPr/>
            <p:nvPr userDrawn="1"/>
          </p:nvSpPr>
          <p:spPr>
            <a:xfrm>
              <a:off x="4016999" y="1237744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53E36E10-B2AA-5303-0AE1-7CA989EA8477}"/>
                </a:ext>
              </a:extLst>
            </p:cNvPr>
            <p:cNvSpPr/>
            <p:nvPr userDrawn="1"/>
          </p:nvSpPr>
          <p:spPr>
            <a:xfrm>
              <a:off x="4016999" y="2349826"/>
              <a:ext cx="1872000" cy="1079999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98612623-FE49-ACF6-3BF6-C492CCD41E5E}"/>
                </a:ext>
              </a:extLst>
            </p:cNvPr>
            <p:cNvSpPr/>
            <p:nvPr userDrawn="1"/>
          </p:nvSpPr>
          <p:spPr>
            <a:xfrm>
              <a:off x="4016999" y="3474898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CCAE5D9B-5252-EC5F-B84F-E10DA9250D39}"/>
                </a:ext>
              </a:extLst>
            </p:cNvPr>
            <p:cNvSpPr/>
            <p:nvPr userDrawn="1"/>
          </p:nvSpPr>
          <p:spPr>
            <a:xfrm>
              <a:off x="4017000" y="5701900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AA3BC480-BDB5-3A2A-603B-4734840E69D5}"/>
                </a:ext>
              </a:extLst>
            </p:cNvPr>
            <p:cNvSpPr/>
            <p:nvPr userDrawn="1"/>
          </p:nvSpPr>
          <p:spPr>
            <a:xfrm>
              <a:off x="4016999" y="4589818"/>
              <a:ext cx="1872000" cy="1079999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71" name="Groupe 70">
            <a:extLst>
              <a:ext uri="{FF2B5EF4-FFF2-40B4-BE49-F238E27FC236}">
                <a16:creationId xmlns:a16="http://schemas.microsoft.com/office/drawing/2014/main" id="{7FB1CA50-F5B6-C8A0-C9E4-2964CF6672AA}"/>
              </a:ext>
            </a:extLst>
          </p:cNvPr>
          <p:cNvGrpSpPr/>
          <p:nvPr userDrawn="1"/>
        </p:nvGrpSpPr>
        <p:grpSpPr>
          <a:xfrm>
            <a:off x="5946371" y="1237744"/>
            <a:ext cx="1872001" cy="5544155"/>
            <a:chOff x="5946371" y="1237744"/>
            <a:chExt cx="1872001" cy="5544155"/>
          </a:xfrm>
        </p:grpSpPr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6091F1CB-7C9F-3D17-256B-AF40E43C534A}"/>
                </a:ext>
              </a:extLst>
            </p:cNvPr>
            <p:cNvSpPr/>
            <p:nvPr userDrawn="1"/>
          </p:nvSpPr>
          <p:spPr>
            <a:xfrm>
              <a:off x="5946371" y="1237744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0A1925B6-8E58-514A-18E8-C081FD19ACC6}"/>
                </a:ext>
              </a:extLst>
            </p:cNvPr>
            <p:cNvSpPr/>
            <p:nvPr userDrawn="1"/>
          </p:nvSpPr>
          <p:spPr>
            <a:xfrm>
              <a:off x="5946371" y="2349826"/>
              <a:ext cx="1872000" cy="1079999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2F15F6F0-61A2-B463-9050-34893F9F1847}"/>
                </a:ext>
              </a:extLst>
            </p:cNvPr>
            <p:cNvSpPr/>
            <p:nvPr userDrawn="1"/>
          </p:nvSpPr>
          <p:spPr>
            <a:xfrm>
              <a:off x="5946371" y="3474898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16B3C371-645B-DD0C-3841-D85AE7A20A41}"/>
                </a:ext>
              </a:extLst>
            </p:cNvPr>
            <p:cNvSpPr/>
            <p:nvPr userDrawn="1"/>
          </p:nvSpPr>
          <p:spPr>
            <a:xfrm>
              <a:off x="5946372" y="5701900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DB809372-4EF2-DE10-B40E-CEABEF5118F6}"/>
                </a:ext>
              </a:extLst>
            </p:cNvPr>
            <p:cNvSpPr/>
            <p:nvPr userDrawn="1"/>
          </p:nvSpPr>
          <p:spPr>
            <a:xfrm>
              <a:off x="5946371" y="4589818"/>
              <a:ext cx="1872000" cy="1079999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77" name="Groupe 76">
            <a:extLst>
              <a:ext uri="{FF2B5EF4-FFF2-40B4-BE49-F238E27FC236}">
                <a16:creationId xmlns:a16="http://schemas.microsoft.com/office/drawing/2014/main" id="{E9BD475E-28B7-3D22-BBE2-24E420EB2236}"/>
              </a:ext>
            </a:extLst>
          </p:cNvPr>
          <p:cNvGrpSpPr/>
          <p:nvPr userDrawn="1"/>
        </p:nvGrpSpPr>
        <p:grpSpPr>
          <a:xfrm>
            <a:off x="7873111" y="1237744"/>
            <a:ext cx="1872001" cy="5544155"/>
            <a:chOff x="7873111" y="1237744"/>
            <a:chExt cx="1872001" cy="5544155"/>
          </a:xfrm>
        </p:grpSpPr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4AB16436-8BCD-D394-F2C2-66B07BA01918}"/>
                </a:ext>
              </a:extLst>
            </p:cNvPr>
            <p:cNvSpPr/>
            <p:nvPr userDrawn="1"/>
          </p:nvSpPr>
          <p:spPr>
            <a:xfrm>
              <a:off x="7873111" y="1237744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41F79A5F-4F31-7CE5-CC2F-DE6C93A98294}"/>
                </a:ext>
              </a:extLst>
            </p:cNvPr>
            <p:cNvSpPr/>
            <p:nvPr userDrawn="1"/>
          </p:nvSpPr>
          <p:spPr>
            <a:xfrm>
              <a:off x="7873111" y="2349826"/>
              <a:ext cx="1872000" cy="1079999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0CB4734E-112F-687B-14B1-D07046C01B83}"/>
                </a:ext>
              </a:extLst>
            </p:cNvPr>
            <p:cNvSpPr/>
            <p:nvPr userDrawn="1"/>
          </p:nvSpPr>
          <p:spPr>
            <a:xfrm>
              <a:off x="7873111" y="3474898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53E5A9EF-8D3A-EBD6-8A9F-9F49AF031F2B}"/>
                </a:ext>
              </a:extLst>
            </p:cNvPr>
            <p:cNvSpPr/>
            <p:nvPr userDrawn="1"/>
          </p:nvSpPr>
          <p:spPr>
            <a:xfrm>
              <a:off x="7873112" y="5701900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9A089554-CB61-2889-CA51-73CC0D6FC4E9}"/>
                </a:ext>
              </a:extLst>
            </p:cNvPr>
            <p:cNvSpPr/>
            <p:nvPr userDrawn="1"/>
          </p:nvSpPr>
          <p:spPr>
            <a:xfrm>
              <a:off x="7873111" y="4589818"/>
              <a:ext cx="1872000" cy="10799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sp>
        <p:nvSpPr>
          <p:cNvPr id="7" name="Espace réservé du texte 5">
            <a:extLst>
              <a:ext uri="{FF2B5EF4-FFF2-40B4-BE49-F238E27FC236}">
                <a16:creationId xmlns:a16="http://schemas.microsoft.com/office/drawing/2014/main" id="{7917D3F8-559A-4EB6-A29A-6FE0EEE47841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162019" y="1260901"/>
            <a:ext cx="1806308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 dirty="0"/>
              <a:t>date</a:t>
            </a:r>
            <a:endParaRPr lang="en-US" dirty="0"/>
          </a:p>
        </p:txBody>
      </p:sp>
      <p:sp>
        <p:nvSpPr>
          <p:cNvPr id="8" name="Espace réservé du texte 21">
            <a:extLst>
              <a:ext uri="{FF2B5EF4-FFF2-40B4-BE49-F238E27FC236}">
                <a16:creationId xmlns:a16="http://schemas.microsoft.com/office/drawing/2014/main" id="{8AEBCBB9-8EF6-CD7D-7127-2F8C1435E0D9}"/>
              </a:ext>
            </a:extLst>
          </p:cNvPr>
          <p:cNvSpPr>
            <a:spLocks noGrp="1"/>
          </p:cNvSpPr>
          <p:nvPr>
            <p:ph type="body" sz="quarter" idx="94" hasCustomPrompt="1"/>
          </p:nvPr>
        </p:nvSpPr>
        <p:spPr>
          <a:xfrm>
            <a:off x="162019" y="1486063"/>
            <a:ext cx="1806308" cy="8298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9" name="Espace réservé du texte 5">
            <a:extLst>
              <a:ext uri="{FF2B5EF4-FFF2-40B4-BE49-F238E27FC236}">
                <a16:creationId xmlns:a16="http://schemas.microsoft.com/office/drawing/2014/main" id="{C778DD37-D6D7-12F1-2814-C7DE8D65F9C8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162019" y="2377431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0" name="Espace réservé du texte 21">
            <a:extLst>
              <a:ext uri="{FF2B5EF4-FFF2-40B4-BE49-F238E27FC236}">
                <a16:creationId xmlns:a16="http://schemas.microsoft.com/office/drawing/2014/main" id="{37C096ED-5A42-0E6E-68B9-9BF73B03F98E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162019" y="260770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1" name="Espace réservé du texte 5">
            <a:extLst>
              <a:ext uri="{FF2B5EF4-FFF2-40B4-BE49-F238E27FC236}">
                <a16:creationId xmlns:a16="http://schemas.microsoft.com/office/drawing/2014/main" id="{C4C5A087-70C3-8D38-82FB-3716E5EDA4C8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166128" y="3480240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" name="Espace réservé du texte 21">
            <a:extLst>
              <a:ext uri="{FF2B5EF4-FFF2-40B4-BE49-F238E27FC236}">
                <a16:creationId xmlns:a16="http://schemas.microsoft.com/office/drawing/2014/main" id="{FB705468-9FE5-DBAD-CD07-25149965E7FE}"/>
              </a:ext>
            </a:extLst>
          </p:cNvPr>
          <p:cNvSpPr>
            <a:spLocks noGrp="1"/>
          </p:cNvSpPr>
          <p:nvPr>
            <p:ph type="body" sz="quarter" idx="211" hasCustomPrompt="1"/>
          </p:nvPr>
        </p:nvSpPr>
        <p:spPr>
          <a:xfrm>
            <a:off x="163747" y="371765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3" name="Espace réservé du texte 5">
            <a:extLst>
              <a:ext uri="{FF2B5EF4-FFF2-40B4-BE49-F238E27FC236}">
                <a16:creationId xmlns:a16="http://schemas.microsoft.com/office/drawing/2014/main" id="{782F5877-441E-EA1E-9CF5-09AF09C99EE0}"/>
              </a:ext>
            </a:extLst>
          </p:cNvPr>
          <p:cNvSpPr>
            <a:spLocks noGrp="1"/>
          </p:cNvSpPr>
          <p:nvPr>
            <p:ph type="body" sz="quarter" idx="212" hasCustomPrompt="1"/>
          </p:nvPr>
        </p:nvSpPr>
        <p:spPr>
          <a:xfrm>
            <a:off x="162019" y="459462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" name="Espace réservé du texte 21">
            <a:extLst>
              <a:ext uri="{FF2B5EF4-FFF2-40B4-BE49-F238E27FC236}">
                <a16:creationId xmlns:a16="http://schemas.microsoft.com/office/drawing/2014/main" id="{B2428E1E-6F83-E85C-8190-2D034CE5F376}"/>
              </a:ext>
            </a:extLst>
          </p:cNvPr>
          <p:cNvSpPr>
            <a:spLocks noGrp="1"/>
          </p:cNvSpPr>
          <p:nvPr>
            <p:ph type="body" sz="quarter" idx="213" hasCustomPrompt="1"/>
          </p:nvPr>
        </p:nvSpPr>
        <p:spPr>
          <a:xfrm>
            <a:off x="162019" y="4824899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5" name="Espace réservé du texte 5">
            <a:extLst>
              <a:ext uri="{FF2B5EF4-FFF2-40B4-BE49-F238E27FC236}">
                <a16:creationId xmlns:a16="http://schemas.microsoft.com/office/drawing/2014/main" id="{20AC9D6E-5568-210C-0EBB-B243EBAA20DF}"/>
              </a:ext>
            </a:extLst>
          </p:cNvPr>
          <p:cNvSpPr>
            <a:spLocks noGrp="1"/>
          </p:cNvSpPr>
          <p:nvPr>
            <p:ph type="body" sz="quarter" idx="214" hasCustomPrompt="1"/>
          </p:nvPr>
        </p:nvSpPr>
        <p:spPr>
          <a:xfrm>
            <a:off x="162019" y="571723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" name="Espace réservé du texte 21">
            <a:extLst>
              <a:ext uri="{FF2B5EF4-FFF2-40B4-BE49-F238E27FC236}">
                <a16:creationId xmlns:a16="http://schemas.microsoft.com/office/drawing/2014/main" id="{9D2D9D9F-6B68-4045-3858-9DF5C7FA29E2}"/>
              </a:ext>
            </a:extLst>
          </p:cNvPr>
          <p:cNvSpPr>
            <a:spLocks noGrp="1"/>
          </p:cNvSpPr>
          <p:nvPr>
            <p:ph type="body" sz="quarter" idx="215" hasCustomPrompt="1"/>
          </p:nvPr>
        </p:nvSpPr>
        <p:spPr>
          <a:xfrm>
            <a:off x="162019" y="594239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7" name="Espace réservé du texte 5">
            <a:extLst>
              <a:ext uri="{FF2B5EF4-FFF2-40B4-BE49-F238E27FC236}">
                <a16:creationId xmlns:a16="http://schemas.microsoft.com/office/drawing/2014/main" id="{FB69A317-6F93-10D1-9692-03E40C10DC59}"/>
              </a:ext>
            </a:extLst>
          </p:cNvPr>
          <p:cNvSpPr>
            <a:spLocks noGrp="1"/>
          </p:cNvSpPr>
          <p:nvPr>
            <p:ph type="body" sz="quarter" idx="216" hasCustomPrompt="1"/>
          </p:nvPr>
        </p:nvSpPr>
        <p:spPr>
          <a:xfrm>
            <a:off x="2070680" y="1253628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" name="Espace réservé du texte 21">
            <a:extLst>
              <a:ext uri="{FF2B5EF4-FFF2-40B4-BE49-F238E27FC236}">
                <a16:creationId xmlns:a16="http://schemas.microsoft.com/office/drawing/2014/main" id="{D6BCFD04-9A28-E186-CB25-9CCC5881F086}"/>
              </a:ext>
            </a:extLst>
          </p:cNvPr>
          <p:cNvSpPr>
            <a:spLocks noGrp="1"/>
          </p:cNvSpPr>
          <p:nvPr>
            <p:ph type="body" sz="quarter" idx="217" hasCustomPrompt="1"/>
          </p:nvPr>
        </p:nvSpPr>
        <p:spPr>
          <a:xfrm>
            <a:off x="2070680" y="1476758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9" name="Espace réservé du texte 5">
            <a:extLst>
              <a:ext uri="{FF2B5EF4-FFF2-40B4-BE49-F238E27FC236}">
                <a16:creationId xmlns:a16="http://schemas.microsoft.com/office/drawing/2014/main" id="{5F917728-D1E3-F919-5C17-01140EF3FAB4}"/>
              </a:ext>
            </a:extLst>
          </p:cNvPr>
          <p:cNvSpPr>
            <a:spLocks noGrp="1"/>
          </p:cNvSpPr>
          <p:nvPr>
            <p:ph type="body" sz="quarter" idx="218" hasCustomPrompt="1"/>
          </p:nvPr>
        </p:nvSpPr>
        <p:spPr>
          <a:xfrm>
            <a:off x="7877887" y="122267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0" name="Espace réservé du texte 21">
            <a:extLst>
              <a:ext uri="{FF2B5EF4-FFF2-40B4-BE49-F238E27FC236}">
                <a16:creationId xmlns:a16="http://schemas.microsoft.com/office/drawing/2014/main" id="{BC63D906-4381-B9CE-C750-B65742D36A85}"/>
              </a:ext>
            </a:extLst>
          </p:cNvPr>
          <p:cNvSpPr>
            <a:spLocks noGrp="1"/>
          </p:cNvSpPr>
          <p:nvPr>
            <p:ph type="body" sz="quarter" idx="219" hasCustomPrompt="1"/>
          </p:nvPr>
        </p:nvSpPr>
        <p:spPr>
          <a:xfrm>
            <a:off x="7877887" y="144818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1" name="Espace réservé du texte 5">
            <a:extLst>
              <a:ext uri="{FF2B5EF4-FFF2-40B4-BE49-F238E27FC236}">
                <a16:creationId xmlns:a16="http://schemas.microsoft.com/office/drawing/2014/main" id="{9AC388BB-B8CD-847B-3BC7-36B43F3276AB}"/>
              </a:ext>
            </a:extLst>
          </p:cNvPr>
          <p:cNvSpPr>
            <a:spLocks noGrp="1"/>
          </p:cNvSpPr>
          <p:nvPr>
            <p:ph type="body" sz="quarter" idx="220" hasCustomPrompt="1"/>
          </p:nvPr>
        </p:nvSpPr>
        <p:spPr>
          <a:xfrm>
            <a:off x="5949147" y="122505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446447EA-6B8D-2635-12B4-6574BAE088AB}"/>
              </a:ext>
            </a:extLst>
          </p:cNvPr>
          <p:cNvSpPr>
            <a:spLocks noGrp="1"/>
          </p:cNvSpPr>
          <p:nvPr>
            <p:ph type="body" sz="quarter" idx="221" hasCustomPrompt="1"/>
          </p:nvPr>
        </p:nvSpPr>
        <p:spPr>
          <a:xfrm>
            <a:off x="5951528" y="145056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3" name="Espace réservé du texte 5">
            <a:extLst>
              <a:ext uri="{FF2B5EF4-FFF2-40B4-BE49-F238E27FC236}">
                <a16:creationId xmlns:a16="http://schemas.microsoft.com/office/drawing/2014/main" id="{33BC0B3F-BEE6-D4F0-554D-2D216A1A778C}"/>
              </a:ext>
            </a:extLst>
          </p:cNvPr>
          <p:cNvSpPr>
            <a:spLocks noGrp="1"/>
          </p:cNvSpPr>
          <p:nvPr>
            <p:ph type="body" sz="quarter" idx="222" hasCustomPrompt="1"/>
          </p:nvPr>
        </p:nvSpPr>
        <p:spPr>
          <a:xfrm>
            <a:off x="4017056" y="1230492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CFC5B308-0551-F8C4-0210-9E21827A76D3}"/>
              </a:ext>
            </a:extLst>
          </p:cNvPr>
          <p:cNvSpPr>
            <a:spLocks noGrp="1"/>
          </p:cNvSpPr>
          <p:nvPr>
            <p:ph type="body" sz="quarter" idx="223" hasCustomPrompt="1"/>
          </p:nvPr>
        </p:nvSpPr>
        <p:spPr>
          <a:xfrm>
            <a:off x="4017056" y="1458383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5" name="Espace réservé du texte 5">
            <a:extLst>
              <a:ext uri="{FF2B5EF4-FFF2-40B4-BE49-F238E27FC236}">
                <a16:creationId xmlns:a16="http://schemas.microsoft.com/office/drawing/2014/main" id="{84834A07-DB57-EF26-CA27-6F1EAA9CA610}"/>
              </a:ext>
            </a:extLst>
          </p:cNvPr>
          <p:cNvSpPr>
            <a:spLocks noGrp="1"/>
          </p:cNvSpPr>
          <p:nvPr>
            <p:ph type="body" sz="quarter" idx="224" hasCustomPrompt="1"/>
          </p:nvPr>
        </p:nvSpPr>
        <p:spPr>
          <a:xfrm>
            <a:off x="2084966" y="2384574"/>
            <a:ext cx="1858310" cy="21857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6" name="Espace réservé du texte 21">
            <a:extLst>
              <a:ext uri="{FF2B5EF4-FFF2-40B4-BE49-F238E27FC236}">
                <a16:creationId xmlns:a16="http://schemas.microsoft.com/office/drawing/2014/main" id="{24912D3C-D287-241F-00C4-F42F08EC9063}"/>
              </a:ext>
            </a:extLst>
          </p:cNvPr>
          <p:cNvSpPr>
            <a:spLocks noGrp="1"/>
          </p:cNvSpPr>
          <p:nvPr>
            <p:ph type="body" sz="quarter" idx="225" hasCustomPrompt="1"/>
          </p:nvPr>
        </p:nvSpPr>
        <p:spPr>
          <a:xfrm>
            <a:off x="2084966" y="2607704"/>
            <a:ext cx="1858310" cy="830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7" name="Espace réservé du texte 5">
            <a:extLst>
              <a:ext uri="{FF2B5EF4-FFF2-40B4-BE49-F238E27FC236}">
                <a16:creationId xmlns:a16="http://schemas.microsoft.com/office/drawing/2014/main" id="{751849A2-0864-7DB3-7462-A7A32F52FA3B}"/>
              </a:ext>
            </a:extLst>
          </p:cNvPr>
          <p:cNvSpPr>
            <a:spLocks noGrp="1"/>
          </p:cNvSpPr>
          <p:nvPr>
            <p:ph type="body" sz="quarter" idx="226" hasCustomPrompt="1"/>
          </p:nvPr>
        </p:nvSpPr>
        <p:spPr>
          <a:xfrm>
            <a:off x="4030563" y="2366687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8" name="Espace réservé du texte 21">
            <a:extLst>
              <a:ext uri="{FF2B5EF4-FFF2-40B4-BE49-F238E27FC236}">
                <a16:creationId xmlns:a16="http://schemas.microsoft.com/office/drawing/2014/main" id="{9D89575A-DA83-8BE9-6979-93D2E04592D3}"/>
              </a:ext>
            </a:extLst>
          </p:cNvPr>
          <p:cNvSpPr>
            <a:spLocks noGrp="1"/>
          </p:cNvSpPr>
          <p:nvPr>
            <p:ph type="body" sz="quarter" idx="227" hasCustomPrompt="1"/>
          </p:nvPr>
        </p:nvSpPr>
        <p:spPr>
          <a:xfrm>
            <a:off x="4030563" y="258981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9" name="Espace réservé du texte 5">
            <a:extLst>
              <a:ext uri="{FF2B5EF4-FFF2-40B4-BE49-F238E27FC236}">
                <a16:creationId xmlns:a16="http://schemas.microsoft.com/office/drawing/2014/main" id="{6BB45BCA-5ED0-BE43-3DFE-46B9980C1E5D}"/>
              </a:ext>
            </a:extLst>
          </p:cNvPr>
          <p:cNvSpPr>
            <a:spLocks noGrp="1"/>
          </p:cNvSpPr>
          <p:nvPr>
            <p:ph type="body" sz="quarter" idx="228" hasCustomPrompt="1"/>
          </p:nvPr>
        </p:nvSpPr>
        <p:spPr>
          <a:xfrm>
            <a:off x="5965814" y="23540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0" name="Espace réservé du texte 21">
            <a:extLst>
              <a:ext uri="{FF2B5EF4-FFF2-40B4-BE49-F238E27FC236}">
                <a16:creationId xmlns:a16="http://schemas.microsoft.com/office/drawing/2014/main" id="{970A8656-CDDF-4270-C18E-3E27346B4482}"/>
              </a:ext>
            </a:extLst>
          </p:cNvPr>
          <p:cNvSpPr>
            <a:spLocks noGrp="1"/>
          </p:cNvSpPr>
          <p:nvPr>
            <p:ph type="body" sz="quarter" idx="229" hasCustomPrompt="1"/>
          </p:nvPr>
        </p:nvSpPr>
        <p:spPr>
          <a:xfrm>
            <a:off x="5965814" y="25843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1" name="Espace réservé du texte 5">
            <a:extLst>
              <a:ext uri="{FF2B5EF4-FFF2-40B4-BE49-F238E27FC236}">
                <a16:creationId xmlns:a16="http://schemas.microsoft.com/office/drawing/2014/main" id="{9A2DC783-C187-DDFD-FD38-86BE9487A988}"/>
              </a:ext>
            </a:extLst>
          </p:cNvPr>
          <p:cNvSpPr>
            <a:spLocks noGrp="1"/>
          </p:cNvSpPr>
          <p:nvPr>
            <p:ph type="body" sz="quarter" idx="230" hasCustomPrompt="1"/>
          </p:nvPr>
        </p:nvSpPr>
        <p:spPr>
          <a:xfrm>
            <a:off x="7891964" y="23540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EDC5B043-21F3-663A-9CA8-F66F2D3F95DC}"/>
              </a:ext>
            </a:extLst>
          </p:cNvPr>
          <p:cNvSpPr>
            <a:spLocks noGrp="1"/>
          </p:cNvSpPr>
          <p:nvPr>
            <p:ph type="body" sz="quarter" idx="231" hasCustomPrompt="1"/>
          </p:nvPr>
        </p:nvSpPr>
        <p:spPr>
          <a:xfrm>
            <a:off x="7891964" y="25843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3" name="Espace réservé du texte 5">
            <a:extLst>
              <a:ext uri="{FF2B5EF4-FFF2-40B4-BE49-F238E27FC236}">
                <a16:creationId xmlns:a16="http://schemas.microsoft.com/office/drawing/2014/main" id="{F8ECCDFF-A04D-FDBB-278C-C82A798A58C2}"/>
              </a:ext>
            </a:extLst>
          </p:cNvPr>
          <p:cNvSpPr>
            <a:spLocks noGrp="1"/>
          </p:cNvSpPr>
          <p:nvPr>
            <p:ph type="body" sz="quarter" idx="232" hasCustomPrompt="1"/>
          </p:nvPr>
        </p:nvSpPr>
        <p:spPr>
          <a:xfrm>
            <a:off x="2089728" y="348976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4" name="Espace réservé du texte 21">
            <a:extLst>
              <a:ext uri="{FF2B5EF4-FFF2-40B4-BE49-F238E27FC236}">
                <a16:creationId xmlns:a16="http://schemas.microsoft.com/office/drawing/2014/main" id="{B841F75D-E77D-27A9-10B3-EB55EC3A455B}"/>
              </a:ext>
            </a:extLst>
          </p:cNvPr>
          <p:cNvSpPr>
            <a:spLocks noGrp="1"/>
          </p:cNvSpPr>
          <p:nvPr>
            <p:ph type="body" sz="quarter" idx="233" hasCustomPrompt="1"/>
          </p:nvPr>
        </p:nvSpPr>
        <p:spPr>
          <a:xfrm>
            <a:off x="2089728" y="3715275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5" name="Espace réservé du texte 5">
            <a:extLst>
              <a:ext uri="{FF2B5EF4-FFF2-40B4-BE49-F238E27FC236}">
                <a16:creationId xmlns:a16="http://schemas.microsoft.com/office/drawing/2014/main" id="{ED2F89D5-C560-E9F2-827B-F26AB020C856}"/>
              </a:ext>
            </a:extLst>
          </p:cNvPr>
          <p:cNvSpPr>
            <a:spLocks noGrp="1"/>
          </p:cNvSpPr>
          <p:nvPr>
            <p:ph type="body" sz="quarter" idx="234" hasCustomPrompt="1"/>
          </p:nvPr>
        </p:nvSpPr>
        <p:spPr>
          <a:xfrm>
            <a:off x="4024199" y="3480347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6" name="Espace réservé du texte 21">
            <a:extLst>
              <a:ext uri="{FF2B5EF4-FFF2-40B4-BE49-F238E27FC236}">
                <a16:creationId xmlns:a16="http://schemas.microsoft.com/office/drawing/2014/main" id="{27C2B866-BBD2-53DD-9F99-52790CEDC2F4}"/>
              </a:ext>
            </a:extLst>
          </p:cNvPr>
          <p:cNvSpPr>
            <a:spLocks noGrp="1"/>
          </p:cNvSpPr>
          <p:nvPr>
            <p:ph type="body" sz="quarter" idx="235" hasCustomPrompt="1"/>
          </p:nvPr>
        </p:nvSpPr>
        <p:spPr>
          <a:xfrm>
            <a:off x="4017056" y="3710620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7" name="Espace réservé du texte 5">
            <a:extLst>
              <a:ext uri="{FF2B5EF4-FFF2-40B4-BE49-F238E27FC236}">
                <a16:creationId xmlns:a16="http://schemas.microsoft.com/office/drawing/2014/main" id="{6108CA6D-D500-A7C7-BCDB-74EC2372C30E}"/>
              </a:ext>
            </a:extLst>
          </p:cNvPr>
          <p:cNvSpPr>
            <a:spLocks noGrp="1"/>
          </p:cNvSpPr>
          <p:nvPr>
            <p:ph type="body" sz="quarter" idx="236" hasCustomPrompt="1"/>
          </p:nvPr>
        </p:nvSpPr>
        <p:spPr>
          <a:xfrm>
            <a:off x="5965814" y="346854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8" name="Espace réservé du texte 21">
            <a:extLst>
              <a:ext uri="{FF2B5EF4-FFF2-40B4-BE49-F238E27FC236}">
                <a16:creationId xmlns:a16="http://schemas.microsoft.com/office/drawing/2014/main" id="{32774753-D377-01E2-1079-65010CC551B8}"/>
              </a:ext>
            </a:extLst>
          </p:cNvPr>
          <p:cNvSpPr>
            <a:spLocks noGrp="1"/>
          </p:cNvSpPr>
          <p:nvPr>
            <p:ph type="body" sz="quarter" idx="237" hasCustomPrompt="1"/>
          </p:nvPr>
        </p:nvSpPr>
        <p:spPr>
          <a:xfrm>
            <a:off x="5965814" y="3698819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9" name="Espace réservé du texte 5">
            <a:extLst>
              <a:ext uri="{FF2B5EF4-FFF2-40B4-BE49-F238E27FC236}">
                <a16:creationId xmlns:a16="http://schemas.microsoft.com/office/drawing/2014/main" id="{58DE7F88-BD26-FD60-8D94-C205F66AC5D0}"/>
              </a:ext>
            </a:extLst>
          </p:cNvPr>
          <p:cNvSpPr>
            <a:spLocks noGrp="1"/>
          </p:cNvSpPr>
          <p:nvPr>
            <p:ph type="body" sz="quarter" idx="238" hasCustomPrompt="1"/>
          </p:nvPr>
        </p:nvSpPr>
        <p:spPr>
          <a:xfrm>
            <a:off x="7892173" y="346821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40" name="Espace réservé du texte 21">
            <a:extLst>
              <a:ext uri="{FF2B5EF4-FFF2-40B4-BE49-F238E27FC236}">
                <a16:creationId xmlns:a16="http://schemas.microsoft.com/office/drawing/2014/main" id="{24CAD5C4-448E-70F0-2C22-D7072EE4B56A}"/>
              </a:ext>
            </a:extLst>
          </p:cNvPr>
          <p:cNvSpPr>
            <a:spLocks noGrp="1"/>
          </p:cNvSpPr>
          <p:nvPr>
            <p:ph type="body" sz="quarter" idx="239" hasCustomPrompt="1"/>
          </p:nvPr>
        </p:nvSpPr>
        <p:spPr>
          <a:xfrm>
            <a:off x="7892173" y="3698488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41" name="Espace réservé du texte 5">
            <a:extLst>
              <a:ext uri="{FF2B5EF4-FFF2-40B4-BE49-F238E27FC236}">
                <a16:creationId xmlns:a16="http://schemas.microsoft.com/office/drawing/2014/main" id="{6F7BC0CC-4697-7B80-CDDA-FF5963520842}"/>
              </a:ext>
            </a:extLst>
          </p:cNvPr>
          <p:cNvSpPr>
            <a:spLocks noGrp="1"/>
          </p:cNvSpPr>
          <p:nvPr>
            <p:ph type="body" sz="quarter" idx="240" hasCustomPrompt="1"/>
          </p:nvPr>
        </p:nvSpPr>
        <p:spPr>
          <a:xfrm>
            <a:off x="2092109" y="4601972"/>
            <a:ext cx="1858310" cy="21857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42" name="Espace réservé du texte 21">
            <a:extLst>
              <a:ext uri="{FF2B5EF4-FFF2-40B4-BE49-F238E27FC236}">
                <a16:creationId xmlns:a16="http://schemas.microsoft.com/office/drawing/2014/main" id="{19D845DC-C295-4463-B3DB-4AB8DC629BFB}"/>
              </a:ext>
            </a:extLst>
          </p:cNvPr>
          <p:cNvSpPr>
            <a:spLocks noGrp="1"/>
          </p:cNvSpPr>
          <p:nvPr>
            <p:ph type="body" sz="quarter" idx="241" hasCustomPrompt="1"/>
          </p:nvPr>
        </p:nvSpPr>
        <p:spPr>
          <a:xfrm>
            <a:off x="2089537" y="4829591"/>
            <a:ext cx="1858310" cy="830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43" name="Espace réservé du texte 5">
            <a:extLst>
              <a:ext uri="{FF2B5EF4-FFF2-40B4-BE49-F238E27FC236}">
                <a16:creationId xmlns:a16="http://schemas.microsoft.com/office/drawing/2014/main" id="{E7AFC5F1-1496-9221-E23F-B9589936FABA}"/>
              </a:ext>
            </a:extLst>
          </p:cNvPr>
          <p:cNvSpPr>
            <a:spLocks noGrp="1"/>
          </p:cNvSpPr>
          <p:nvPr>
            <p:ph type="body" sz="quarter" idx="242" hasCustomPrompt="1"/>
          </p:nvPr>
        </p:nvSpPr>
        <p:spPr>
          <a:xfrm>
            <a:off x="4026580" y="459462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44" name="Espace réservé du texte 21">
            <a:extLst>
              <a:ext uri="{FF2B5EF4-FFF2-40B4-BE49-F238E27FC236}">
                <a16:creationId xmlns:a16="http://schemas.microsoft.com/office/drawing/2014/main" id="{45A169D4-0314-B32E-F5CA-9E565D1DB085}"/>
              </a:ext>
            </a:extLst>
          </p:cNvPr>
          <p:cNvSpPr>
            <a:spLocks noGrp="1"/>
          </p:cNvSpPr>
          <p:nvPr>
            <p:ph type="body" sz="quarter" idx="243" hasCustomPrompt="1"/>
          </p:nvPr>
        </p:nvSpPr>
        <p:spPr>
          <a:xfrm>
            <a:off x="4031342" y="482013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45" name="Espace réservé du texte 5">
            <a:extLst>
              <a:ext uri="{FF2B5EF4-FFF2-40B4-BE49-F238E27FC236}">
                <a16:creationId xmlns:a16="http://schemas.microsoft.com/office/drawing/2014/main" id="{1BCE7DFB-9132-5AD2-4429-EDCCCFD759D8}"/>
              </a:ext>
            </a:extLst>
          </p:cNvPr>
          <p:cNvSpPr>
            <a:spLocks noGrp="1"/>
          </p:cNvSpPr>
          <p:nvPr>
            <p:ph type="body" sz="quarter" idx="244" hasCustomPrompt="1"/>
          </p:nvPr>
        </p:nvSpPr>
        <p:spPr>
          <a:xfrm>
            <a:off x="5963433" y="4574071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46" name="Espace réservé du texte 21">
            <a:extLst>
              <a:ext uri="{FF2B5EF4-FFF2-40B4-BE49-F238E27FC236}">
                <a16:creationId xmlns:a16="http://schemas.microsoft.com/office/drawing/2014/main" id="{3BDB1A3A-CDB8-B204-3C6C-BB9370BCCDA5}"/>
              </a:ext>
            </a:extLst>
          </p:cNvPr>
          <p:cNvSpPr>
            <a:spLocks noGrp="1"/>
          </p:cNvSpPr>
          <p:nvPr>
            <p:ph type="body" sz="quarter" idx="245" hasCustomPrompt="1"/>
          </p:nvPr>
        </p:nvSpPr>
        <p:spPr>
          <a:xfrm>
            <a:off x="5965814" y="480434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47" name="Espace réservé du texte 5">
            <a:extLst>
              <a:ext uri="{FF2B5EF4-FFF2-40B4-BE49-F238E27FC236}">
                <a16:creationId xmlns:a16="http://schemas.microsoft.com/office/drawing/2014/main" id="{2CFBAA47-3D5E-A4E8-40B0-462F362AD60A}"/>
              </a:ext>
            </a:extLst>
          </p:cNvPr>
          <p:cNvSpPr>
            <a:spLocks noGrp="1"/>
          </p:cNvSpPr>
          <p:nvPr>
            <p:ph type="body" sz="quarter" idx="246" hasCustomPrompt="1"/>
          </p:nvPr>
        </p:nvSpPr>
        <p:spPr>
          <a:xfrm>
            <a:off x="7891141" y="4573743"/>
            <a:ext cx="1858310" cy="21857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48" name="Espace réservé du texte 21">
            <a:extLst>
              <a:ext uri="{FF2B5EF4-FFF2-40B4-BE49-F238E27FC236}">
                <a16:creationId xmlns:a16="http://schemas.microsoft.com/office/drawing/2014/main" id="{229E9F02-0947-8917-E9EB-CC26341FF40A}"/>
              </a:ext>
            </a:extLst>
          </p:cNvPr>
          <p:cNvSpPr>
            <a:spLocks noGrp="1"/>
          </p:cNvSpPr>
          <p:nvPr>
            <p:ph type="body" sz="quarter" idx="247" hasCustomPrompt="1"/>
          </p:nvPr>
        </p:nvSpPr>
        <p:spPr>
          <a:xfrm>
            <a:off x="7893522" y="4804016"/>
            <a:ext cx="1858310" cy="830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49" name="Espace réservé du texte 5">
            <a:extLst>
              <a:ext uri="{FF2B5EF4-FFF2-40B4-BE49-F238E27FC236}">
                <a16:creationId xmlns:a16="http://schemas.microsoft.com/office/drawing/2014/main" id="{0CDBA05E-4E91-75AA-B5DD-19A559B0F7D3}"/>
              </a:ext>
            </a:extLst>
          </p:cNvPr>
          <p:cNvSpPr>
            <a:spLocks noGrp="1"/>
          </p:cNvSpPr>
          <p:nvPr>
            <p:ph type="body" sz="quarter" idx="248" hasCustomPrompt="1"/>
          </p:nvPr>
        </p:nvSpPr>
        <p:spPr>
          <a:xfrm>
            <a:off x="2099215" y="571450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50" name="Espace réservé du texte 21">
            <a:extLst>
              <a:ext uri="{FF2B5EF4-FFF2-40B4-BE49-F238E27FC236}">
                <a16:creationId xmlns:a16="http://schemas.microsoft.com/office/drawing/2014/main" id="{98AAD054-9A4C-0DED-B24E-1B3E89BDC5BD}"/>
              </a:ext>
            </a:extLst>
          </p:cNvPr>
          <p:cNvSpPr>
            <a:spLocks noGrp="1"/>
          </p:cNvSpPr>
          <p:nvPr>
            <p:ph type="body" sz="quarter" idx="249" hasCustomPrompt="1"/>
          </p:nvPr>
        </p:nvSpPr>
        <p:spPr>
          <a:xfrm>
            <a:off x="2101602" y="594239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51" name="Espace réservé du texte 5">
            <a:extLst>
              <a:ext uri="{FF2B5EF4-FFF2-40B4-BE49-F238E27FC236}">
                <a16:creationId xmlns:a16="http://schemas.microsoft.com/office/drawing/2014/main" id="{80D2997B-2307-4817-6E45-1E761CBE01E5}"/>
              </a:ext>
            </a:extLst>
          </p:cNvPr>
          <p:cNvSpPr>
            <a:spLocks noGrp="1"/>
          </p:cNvSpPr>
          <p:nvPr>
            <p:ph type="body" sz="quarter" idx="250" hasCustomPrompt="1"/>
          </p:nvPr>
        </p:nvSpPr>
        <p:spPr>
          <a:xfrm>
            <a:off x="4031342" y="570995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52" name="Espace réservé du texte 21">
            <a:extLst>
              <a:ext uri="{FF2B5EF4-FFF2-40B4-BE49-F238E27FC236}">
                <a16:creationId xmlns:a16="http://schemas.microsoft.com/office/drawing/2014/main" id="{D80A6AA8-125A-9B21-C788-7E14AB4C3D04}"/>
              </a:ext>
            </a:extLst>
          </p:cNvPr>
          <p:cNvSpPr>
            <a:spLocks noGrp="1"/>
          </p:cNvSpPr>
          <p:nvPr>
            <p:ph type="body" sz="quarter" idx="251" hasCustomPrompt="1"/>
          </p:nvPr>
        </p:nvSpPr>
        <p:spPr>
          <a:xfrm>
            <a:off x="4033723" y="5935465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53" name="Espace réservé du texte 5">
            <a:extLst>
              <a:ext uri="{FF2B5EF4-FFF2-40B4-BE49-F238E27FC236}">
                <a16:creationId xmlns:a16="http://schemas.microsoft.com/office/drawing/2014/main" id="{EDCC584D-9164-233C-0D92-C97085404117}"/>
              </a:ext>
            </a:extLst>
          </p:cNvPr>
          <p:cNvSpPr>
            <a:spLocks noGrp="1"/>
          </p:cNvSpPr>
          <p:nvPr>
            <p:ph type="body" sz="quarter" idx="252" hasCustomPrompt="1"/>
          </p:nvPr>
        </p:nvSpPr>
        <p:spPr>
          <a:xfrm>
            <a:off x="5975338" y="5698798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54" name="Espace réservé du texte 21">
            <a:extLst>
              <a:ext uri="{FF2B5EF4-FFF2-40B4-BE49-F238E27FC236}">
                <a16:creationId xmlns:a16="http://schemas.microsoft.com/office/drawing/2014/main" id="{F05EDF5E-BD4B-3DD8-E9E6-640AAEC277A1}"/>
              </a:ext>
            </a:extLst>
          </p:cNvPr>
          <p:cNvSpPr>
            <a:spLocks noGrp="1"/>
          </p:cNvSpPr>
          <p:nvPr>
            <p:ph type="body" sz="quarter" idx="253" hasCustomPrompt="1"/>
          </p:nvPr>
        </p:nvSpPr>
        <p:spPr>
          <a:xfrm>
            <a:off x="5975338" y="5925893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55" name="Espace réservé du texte 21">
            <a:extLst>
              <a:ext uri="{FF2B5EF4-FFF2-40B4-BE49-F238E27FC236}">
                <a16:creationId xmlns:a16="http://schemas.microsoft.com/office/drawing/2014/main" id="{1B6F83D1-1977-D4DC-33BC-68599EDC72B6}"/>
              </a:ext>
            </a:extLst>
          </p:cNvPr>
          <p:cNvSpPr>
            <a:spLocks noGrp="1"/>
          </p:cNvSpPr>
          <p:nvPr>
            <p:ph type="body" sz="quarter" idx="255" hasCustomPrompt="1"/>
          </p:nvPr>
        </p:nvSpPr>
        <p:spPr>
          <a:xfrm>
            <a:off x="7893523" y="591737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56" name="Titre 52">
            <a:extLst>
              <a:ext uri="{FF2B5EF4-FFF2-40B4-BE49-F238E27FC236}">
                <a16:creationId xmlns:a16="http://schemas.microsoft.com/office/drawing/2014/main" id="{01D6FB08-335D-D447-09AE-6A3E2D6731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6789" y="-5684"/>
            <a:ext cx="9906000" cy="865312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>
              <a:defRPr sz="40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r>
              <a:rPr lang="fr-FR" dirty="0"/>
              <a:t>Programme  + date</a:t>
            </a:r>
          </a:p>
        </p:txBody>
      </p:sp>
      <p:sp>
        <p:nvSpPr>
          <p:cNvPr id="57" name="Espace réservé du texte 5">
            <a:extLst>
              <a:ext uri="{FF2B5EF4-FFF2-40B4-BE49-F238E27FC236}">
                <a16:creationId xmlns:a16="http://schemas.microsoft.com/office/drawing/2014/main" id="{8A296EBA-0A8B-B525-9544-D6FA41AE582B}"/>
              </a:ext>
            </a:extLst>
          </p:cNvPr>
          <p:cNvSpPr>
            <a:spLocks noGrp="1"/>
          </p:cNvSpPr>
          <p:nvPr>
            <p:ph type="body" sz="quarter" idx="256" hasCustomPrompt="1"/>
          </p:nvPr>
        </p:nvSpPr>
        <p:spPr>
          <a:xfrm>
            <a:off x="7885671" y="570412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83" name="Espace réservé du texte 25">
            <a:extLst>
              <a:ext uri="{FF2B5EF4-FFF2-40B4-BE49-F238E27FC236}">
                <a16:creationId xmlns:a16="http://schemas.microsoft.com/office/drawing/2014/main" id="{7E3E41CF-AFC4-530A-C105-0158780D799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0889" y="943185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4" name="Espace réservé du texte 25">
            <a:extLst>
              <a:ext uri="{FF2B5EF4-FFF2-40B4-BE49-F238E27FC236}">
                <a16:creationId xmlns:a16="http://schemas.microsoft.com/office/drawing/2014/main" id="{7D9E3E52-8373-2904-0B1C-F491E6884C80}"/>
              </a:ext>
            </a:extLst>
          </p:cNvPr>
          <p:cNvSpPr>
            <a:spLocks noGrp="1"/>
          </p:cNvSpPr>
          <p:nvPr>
            <p:ph type="body" sz="quarter" idx="257" hasCustomPrompt="1"/>
          </p:nvPr>
        </p:nvSpPr>
        <p:spPr>
          <a:xfrm>
            <a:off x="2076420" y="941941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5" name="Espace réservé du texte 25">
            <a:extLst>
              <a:ext uri="{FF2B5EF4-FFF2-40B4-BE49-F238E27FC236}">
                <a16:creationId xmlns:a16="http://schemas.microsoft.com/office/drawing/2014/main" id="{EDB5E1D1-B44C-DE07-C2DB-91A1537AC8F9}"/>
              </a:ext>
            </a:extLst>
          </p:cNvPr>
          <p:cNvSpPr>
            <a:spLocks noGrp="1"/>
          </p:cNvSpPr>
          <p:nvPr>
            <p:ph type="body" sz="quarter" idx="258" hasCustomPrompt="1"/>
          </p:nvPr>
        </p:nvSpPr>
        <p:spPr>
          <a:xfrm>
            <a:off x="4036182" y="952604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6" name="Espace réservé du texte 25">
            <a:extLst>
              <a:ext uri="{FF2B5EF4-FFF2-40B4-BE49-F238E27FC236}">
                <a16:creationId xmlns:a16="http://schemas.microsoft.com/office/drawing/2014/main" id="{AD72D6A1-1169-5D9B-94B5-04AC9DAC760C}"/>
              </a:ext>
            </a:extLst>
          </p:cNvPr>
          <p:cNvSpPr>
            <a:spLocks noGrp="1"/>
          </p:cNvSpPr>
          <p:nvPr>
            <p:ph type="body" sz="quarter" idx="259" hasCustomPrompt="1"/>
          </p:nvPr>
        </p:nvSpPr>
        <p:spPr>
          <a:xfrm>
            <a:off x="5964271" y="930643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7" name="Espace réservé du texte 25">
            <a:extLst>
              <a:ext uri="{FF2B5EF4-FFF2-40B4-BE49-F238E27FC236}">
                <a16:creationId xmlns:a16="http://schemas.microsoft.com/office/drawing/2014/main" id="{F533EA48-10ED-2D35-EF95-3948F2CE4086}"/>
              </a:ext>
            </a:extLst>
          </p:cNvPr>
          <p:cNvSpPr>
            <a:spLocks noGrp="1"/>
          </p:cNvSpPr>
          <p:nvPr>
            <p:ph type="body" sz="quarter" idx="260" hasCustomPrompt="1"/>
          </p:nvPr>
        </p:nvSpPr>
        <p:spPr>
          <a:xfrm>
            <a:off x="7892097" y="941941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323036238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4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D49FB21D-3F89-2976-C2A5-02F1CC440FEF}"/>
              </a:ext>
            </a:extLst>
          </p:cNvPr>
          <p:cNvGrpSpPr/>
          <p:nvPr userDrawn="1"/>
        </p:nvGrpSpPr>
        <p:grpSpPr>
          <a:xfrm>
            <a:off x="134348" y="1237744"/>
            <a:ext cx="1872001" cy="5544155"/>
            <a:chOff x="4346135" y="1641502"/>
            <a:chExt cx="2116401" cy="5415741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07B848BF-F0F1-0A87-B979-4D3D47B82C1D}"/>
                </a:ext>
              </a:extLst>
            </p:cNvPr>
            <p:cNvSpPr/>
            <p:nvPr userDrawn="1"/>
          </p:nvSpPr>
          <p:spPr>
            <a:xfrm>
              <a:off x="4346135" y="1641502"/>
              <a:ext cx="2116400" cy="1054984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DF68C045-83C4-4F67-C841-2627B73FFC55}"/>
                </a:ext>
              </a:extLst>
            </p:cNvPr>
            <p:cNvSpPr/>
            <p:nvPr userDrawn="1"/>
          </p:nvSpPr>
          <p:spPr>
            <a:xfrm>
              <a:off x="4346135" y="2727826"/>
              <a:ext cx="2116400" cy="105498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E2AFCB95-F981-F6DF-0763-800BF64EE88A}"/>
                </a:ext>
              </a:extLst>
            </p:cNvPr>
            <p:cNvSpPr/>
            <p:nvPr userDrawn="1"/>
          </p:nvSpPr>
          <p:spPr>
            <a:xfrm>
              <a:off x="4346135" y="3826839"/>
              <a:ext cx="2116400" cy="1054984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B39D958-7D76-3319-65B6-8ACD5BD27E61}"/>
                </a:ext>
              </a:extLst>
            </p:cNvPr>
            <p:cNvSpPr/>
            <p:nvPr userDrawn="1"/>
          </p:nvSpPr>
          <p:spPr>
            <a:xfrm>
              <a:off x="4346136" y="6002259"/>
              <a:ext cx="2116400" cy="1054984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29458121-81C0-AEFA-535B-1FA4A943F93C}"/>
                </a:ext>
              </a:extLst>
            </p:cNvPr>
            <p:cNvSpPr/>
            <p:nvPr userDrawn="1"/>
          </p:nvSpPr>
          <p:spPr>
            <a:xfrm>
              <a:off x="4346135" y="4915935"/>
              <a:ext cx="2116400" cy="105498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59" name="Groupe 58">
            <a:extLst>
              <a:ext uri="{FF2B5EF4-FFF2-40B4-BE49-F238E27FC236}">
                <a16:creationId xmlns:a16="http://schemas.microsoft.com/office/drawing/2014/main" id="{4E91AF63-F726-0A41-40D5-F1E233C5B005}"/>
              </a:ext>
            </a:extLst>
          </p:cNvPr>
          <p:cNvGrpSpPr/>
          <p:nvPr userDrawn="1"/>
        </p:nvGrpSpPr>
        <p:grpSpPr>
          <a:xfrm>
            <a:off x="2063720" y="1237744"/>
            <a:ext cx="1872001" cy="5544155"/>
            <a:chOff x="2063720" y="1237744"/>
            <a:chExt cx="1872001" cy="5544155"/>
          </a:xfrm>
        </p:grpSpPr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77541CB9-4A8E-C805-2C08-77C300F236CB}"/>
                </a:ext>
              </a:extLst>
            </p:cNvPr>
            <p:cNvSpPr/>
            <p:nvPr userDrawn="1"/>
          </p:nvSpPr>
          <p:spPr>
            <a:xfrm>
              <a:off x="2063720" y="1237744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C845A80C-90C0-FFFA-EA56-25BD35BD2BFA}"/>
                </a:ext>
              </a:extLst>
            </p:cNvPr>
            <p:cNvSpPr/>
            <p:nvPr userDrawn="1"/>
          </p:nvSpPr>
          <p:spPr>
            <a:xfrm>
              <a:off x="2063720" y="2349826"/>
              <a:ext cx="1872000" cy="10799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C11CAB3B-D776-9831-F384-6250E3BBBF1E}"/>
                </a:ext>
              </a:extLst>
            </p:cNvPr>
            <p:cNvSpPr/>
            <p:nvPr userDrawn="1"/>
          </p:nvSpPr>
          <p:spPr>
            <a:xfrm>
              <a:off x="2063720" y="3474898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64B127AF-1128-177D-EFF1-55C29EF31B95}"/>
                </a:ext>
              </a:extLst>
            </p:cNvPr>
            <p:cNvSpPr/>
            <p:nvPr userDrawn="1"/>
          </p:nvSpPr>
          <p:spPr>
            <a:xfrm>
              <a:off x="2063721" y="5701900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80727745-3D6D-D4C1-47CF-7817C90BD280}"/>
                </a:ext>
              </a:extLst>
            </p:cNvPr>
            <p:cNvSpPr/>
            <p:nvPr userDrawn="1"/>
          </p:nvSpPr>
          <p:spPr>
            <a:xfrm>
              <a:off x="2063720" y="4589818"/>
              <a:ext cx="1872000" cy="10799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65" name="Groupe 64">
            <a:extLst>
              <a:ext uri="{FF2B5EF4-FFF2-40B4-BE49-F238E27FC236}">
                <a16:creationId xmlns:a16="http://schemas.microsoft.com/office/drawing/2014/main" id="{751EB188-1C77-F2E7-F5EB-1BA29EA2D43C}"/>
              </a:ext>
            </a:extLst>
          </p:cNvPr>
          <p:cNvGrpSpPr/>
          <p:nvPr userDrawn="1"/>
        </p:nvGrpSpPr>
        <p:grpSpPr>
          <a:xfrm>
            <a:off x="4016999" y="1237744"/>
            <a:ext cx="1872001" cy="5544155"/>
            <a:chOff x="4016999" y="1237744"/>
            <a:chExt cx="1872001" cy="5544155"/>
          </a:xfrm>
        </p:grpSpPr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1AA91C4B-CD85-F8B6-3795-AC10F5639E8B}"/>
                </a:ext>
              </a:extLst>
            </p:cNvPr>
            <p:cNvSpPr/>
            <p:nvPr userDrawn="1"/>
          </p:nvSpPr>
          <p:spPr>
            <a:xfrm>
              <a:off x="4016999" y="1237744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53E36E10-B2AA-5303-0AE1-7CA989EA8477}"/>
                </a:ext>
              </a:extLst>
            </p:cNvPr>
            <p:cNvSpPr/>
            <p:nvPr userDrawn="1"/>
          </p:nvSpPr>
          <p:spPr>
            <a:xfrm>
              <a:off x="4016999" y="2349826"/>
              <a:ext cx="1872000" cy="10799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98612623-FE49-ACF6-3BF6-C492CCD41E5E}"/>
                </a:ext>
              </a:extLst>
            </p:cNvPr>
            <p:cNvSpPr/>
            <p:nvPr userDrawn="1"/>
          </p:nvSpPr>
          <p:spPr>
            <a:xfrm>
              <a:off x="4016999" y="3474898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CCAE5D9B-5252-EC5F-B84F-E10DA9250D39}"/>
                </a:ext>
              </a:extLst>
            </p:cNvPr>
            <p:cNvSpPr/>
            <p:nvPr userDrawn="1"/>
          </p:nvSpPr>
          <p:spPr>
            <a:xfrm>
              <a:off x="4017000" y="5701900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AA3BC480-BDB5-3A2A-603B-4734840E69D5}"/>
                </a:ext>
              </a:extLst>
            </p:cNvPr>
            <p:cNvSpPr/>
            <p:nvPr userDrawn="1"/>
          </p:nvSpPr>
          <p:spPr>
            <a:xfrm>
              <a:off x="4016999" y="4589818"/>
              <a:ext cx="1872000" cy="10799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71" name="Groupe 70">
            <a:extLst>
              <a:ext uri="{FF2B5EF4-FFF2-40B4-BE49-F238E27FC236}">
                <a16:creationId xmlns:a16="http://schemas.microsoft.com/office/drawing/2014/main" id="{7FB1CA50-F5B6-C8A0-C9E4-2964CF6672AA}"/>
              </a:ext>
            </a:extLst>
          </p:cNvPr>
          <p:cNvGrpSpPr/>
          <p:nvPr userDrawn="1"/>
        </p:nvGrpSpPr>
        <p:grpSpPr>
          <a:xfrm>
            <a:off x="5946371" y="1237744"/>
            <a:ext cx="1872001" cy="5544155"/>
            <a:chOff x="5946371" y="1237744"/>
            <a:chExt cx="1872001" cy="5544155"/>
          </a:xfrm>
        </p:grpSpPr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6091F1CB-7C9F-3D17-256B-AF40E43C534A}"/>
                </a:ext>
              </a:extLst>
            </p:cNvPr>
            <p:cNvSpPr/>
            <p:nvPr userDrawn="1"/>
          </p:nvSpPr>
          <p:spPr>
            <a:xfrm>
              <a:off x="5946371" y="1237744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0A1925B6-8E58-514A-18E8-C081FD19ACC6}"/>
                </a:ext>
              </a:extLst>
            </p:cNvPr>
            <p:cNvSpPr/>
            <p:nvPr userDrawn="1"/>
          </p:nvSpPr>
          <p:spPr>
            <a:xfrm>
              <a:off x="5946371" y="2349826"/>
              <a:ext cx="1872000" cy="10799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2F15F6F0-61A2-B463-9050-34893F9F1847}"/>
                </a:ext>
              </a:extLst>
            </p:cNvPr>
            <p:cNvSpPr/>
            <p:nvPr userDrawn="1"/>
          </p:nvSpPr>
          <p:spPr>
            <a:xfrm>
              <a:off x="5946371" y="3474898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16B3C371-645B-DD0C-3841-D85AE7A20A41}"/>
                </a:ext>
              </a:extLst>
            </p:cNvPr>
            <p:cNvSpPr/>
            <p:nvPr userDrawn="1"/>
          </p:nvSpPr>
          <p:spPr>
            <a:xfrm>
              <a:off x="5946372" y="5701900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DB809372-4EF2-DE10-B40E-CEABEF5118F6}"/>
                </a:ext>
              </a:extLst>
            </p:cNvPr>
            <p:cNvSpPr/>
            <p:nvPr userDrawn="1"/>
          </p:nvSpPr>
          <p:spPr>
            <a:xfrm>
              <a:off x="5946371" y="4589818"/>
              <a:ext cx="1872000" cy="10799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77" name="Groupe 76">
            <a:extLst>
              <a:ext uri="{FF2B5EF4-FFF2-40B4-BE49-F238E27FC236}">
                <a16:creationId xmlns:a16="http://schemas.microsoft.com/office/drawing/2014/main" id="{E9BD475E-28B7-3D22-BBE2-24E420EB2236}"/>
              </a:ext>
            </a:extLst>
          </p:cNvPr>
          <p:cNvGrpSpPr/>
          <p:nvPr userDrawn="1"/>
        </p:nvGrpSpPr>
        <p:grpSpPr>
          <a:xfrm>
            <a:off x="7873111" y="1237744"/>
            <a:ext cx="1872001" cy="5544155"/>
            <a:chOff x="7873111" y="1237744"/>
            <a:chExt cx="1872001" cy="5544155"/>
          </a:xfrm>
        </p:grpSpPr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4AB16436-8BCD-D394-F2C2-66B07BA01918}"/>
                </a:ext>
              </a:extLst>
            </p:cNvPr>
            <p:cNvSpPr/>
            <p:nvPr userDrawn="1"/>
          </p:nvSpPr>
          <p:spPr>
            <a:xfrm>
              <a:off x="7873111" y="1237744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41F79A5F-4F31-7CE5-CC2F-DE6C93A98294}"/>
                </a:ext>
              </a:extLst>
            </p:cNvPr>
            <p:cNvSpPr/>
            <p:nvPr userDrawn="1"/>
          </p:nvSpPr>
          <p:spPr>
            <a:xfrm>
              <a:off x="7873111" y="2349826"/>
              <a:ext cx="1872000" cy="10799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0CB4734E-112F-687B-14B1-D07046C01B83}"/>
                </a:ext>
              </a:extLst>
            </p:cNvPr>
            <p:cNvSpPr/>
            <p:nvPr userDrawn="1"/>
          </p:nvSpPr>
          <p:spPr>
            <a:xfrm>
              <a:off x="7873111" y="3474898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53E5A9EF-8D3A-EBD6-8A9F-9F49AF031F2B}"/>
                </a:ext>
              </a:extLst>
            </p:cNvPr>
            <p:cNvSpPr/>
            <p:nvPr userDrawn="1"/>
          </p:nvSpPr>
          <p:spPr>
            <a:xfrm>
              <a:off x="7873112" y="5701900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9A089554-CB61-2889-CA51-73CC0D6FC4E9}"/>
                </a:ext>
              </a:extLst>
            </p:cNvPr>
            <p:cNvSpPr/>
            <p:nvPr userDrawn="1"/>
          </p:nvSpPr>
          <p:spPr>
            <a:xfrm>
              <a:off x="7873111" y="4589818"/>
              <a:ext cx="1872000" cy="10799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sp>
        <p:nvSpPr>
          <p:cNvPr id="7" name="Espace réservé du texte 5">
            <a:extLst>
              <a:ext uri="{FF2B5EF4-FFF2-40B4-BE49-F238E27FC236}">
                <a16:creationId xmlns:a16="http://schemas.microsoft.com/office/drawing/2014/main" id="{7917D3F8-559A-4EB6-A29A-6FE0EEE47841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162019" y="1260901"/>
            <a:ext cx="1806308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 dirty="0"/>
              <a:t>date</a:t>
            </a:r>
            <a:endParaRPr lang="en-US" dirty="0"/>
          </a:p>
        </p:txBody>
      </p:sp>
      <p:sp>
        <p:nvSpPr>
          <p:cNvPr id="8" name="Espace réservé du texte 21">
            <a:extLst>
              <a:ext uri="{FF2B5EF4-FFF2-40B4-BE49-F238E27FC236}">
                <a16:creationId xmlns:a16="http://schemas.microsoft.com/office/drawing/2014/main" id="{8AEBCBB9-8EF6-CD7D-7127-2F8C1435E0D9}"/>
              </a:ext>
            </a:extLst>
          </p:cNvPr>
          <p:cNvSpPr>
            <a:spLocks noGrp="1"/>
          </p:cNvSpPr>
          <p:nvPr>
            <p:ph type="body" sz="quarter" idx="94" hasCustomPrompt="1"/>
          </p:nvPr>
        </p:nvSpPr>
        <p:spPr>
          <a:xfrm>
            <a:off x="162019" y="1486063"/>
            <a:ext cx="1806308" cy="8298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9" name="Espace réservé du texte 5">
            <a:extLst>
              <a:ext uri="{FF2B5EF4-FFF2-40B4-BE49-F238E27FC236}">
                <a16:creationId xmlns:a16="http://schemas.microsoft.com/office/drawing/2014/main" id="{C778DD37-D6D7-12F1-2814-C7DE8D65F9C8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162019" y="2377431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0" name="Espace réservé du texte 21">
            <a:extLst>
              <a:ext uri="{FF2B5EF4-FFF2-40B4-BE49-F238E27FC236}">
                <a16:creationId xmlns:a16="http://schemas.microsoft.com/office/drawing/2014/main" id="{37C096ED-5A42-0E6E-68B9-9BF73B03F98E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162019" y="260770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1" name="Espace réservé du texte 5">
            <a:extLst>
              <a:ext uri="{FF2B5EF4-FFF2-40B4-BE49-F238E27FC236}">
                <a16:creationId xmlns:a16="http://schemas.microsoft.com/office/drawing/2014/main" id="{C4C5A087-70C3-8D38-82FB-3716E5EDA4C8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166128" y="3480240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" name="Espace réservé du texte 21">
            <a:extLst>
              <a:ext uri="{FF2B5EF4-FFF2-40B4-BE49-F238E27FC236}">
                <a16:creationId xmlns:a16="http://schemas.microsoft.com/office/drawing/2014/main" id="{FB705468-9FE5-DBAD-CD07-25149965E7FE}"/>
              </a:ext>
            </a:extLst>
          </p:cNvPr>
          <p:cNvSpPr>
            <a:spLocks noGrp="1"/>
          </p:cNvSpPr>
          <p:nvPr>
            <p:ph type="body" sz="quarter" idx="211" hasCustomPrompt="1"/>
          </p:nvPr>
        </p:nvSpPr>
        <p:spPr>
          <a:xfrm>
            <a:off x="163747" y="371765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3" name="Espace réservé du texte 5">
            <a:extLst>
              <a:ext uri="{FF2B5EF4-FFF2-40B4-BE49-F238E27FC236}">
                <a16:creationId xmlns:a16="http://schemas.microsoft.com/office/drawing/2014/main" id="{782F5877-441E-EA1E-9CF5-09AF09C99EE0}"/>
              </a:ext>
            </a:extLst>
          </p:cNvPr>
          <p:cNvSpPr>
            <a:spLocks noGrp="1"/>
          </p:cNvSpPr>
          <p:nvPr>
            <p:ph type="body" sz="quarter" idx="212" hasCustomPrompt="1"/>
          </p:nvPr>
        </p:nvSpPr>
        <p:spPr>
          <a:xfrm>
            <a:off x="162019" y="459462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" name="Espace réservé du texte 21">
            <a:extLst>
              <a:ext uri="{FF2B5EF4-FFF2-40B4-BE49-F238E27FC236}">
                <a16:creationId xmlns:a16="http://schemas.microsoft.com/office/drawing/2014/main" id="{B2428E1E-6F83-E85C-8190-2D034CE5F376}"/>
              </a:ext>
            </a:extLst>
          </p:cNvPr>
          <p:cNvSpPr>
            <a:spLocks noGrp="1"/>
          </p:cNvSpPr>
          <p:nvPr>
            <p:ph type="body" sz="quarter" idx="213" hasCustomPrompt="1"/>
          </p:nvPr>
        </p:nvSpPr>
        <p:spPr>
          <a:xfrm>
            <a:off x="162019" y="4824899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5" name="Espace réservé du texte 5">
            <a:extLst>
              <a:ext uri="{FF2B5EF4-FFF2-40B4-BE49-F238E27FC236}">
                <a16:creationId xmlns:a16="http://schemas.microsoft.com/office/drawing/2014/main" id="{20AC9D6E-5568-210C-0EBB-B243EBAA20DF}"/>
              </a:ext>
            </a:extLst>
          </p:cNvPr>
          <p:cNvSpPr>
            <a:spLocks noGrp="1"/>
          </p:cNvSpPr>
          <p:nvPr>
            <p:ph type="body" sz="quarter" idx="214" hasCustomPrompt="1"/>
          </p:nvPr>
        </p:nvSpPr>
        <p:spPr>
          <a:xfrm>
            <a:off x="162019" y="571723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" name="Espace réservé du texte 21">
            <a:extLst>
              <a:ext uri="{FF2B5EF4-FFF2-40B4-BE49-F238E27FC236}">
                <a16:creationId xmlns:a16="http://schemas.microsoft.com/office/drawing/2014/main" id="{9D2D9D9F-6B68-4045-3858-9DF5C7FA29E2}"/>
              </a:ext>
            </a:extLst>
          </p:cNvPr>
          <p:cNvSpPr>
            <a:spLocks noGrp="1"/>
          </p:cNvSpPr>
          <p:nvPr>
            <p:ph type="body" sz="quarter" idx="215" hasCustomPrompt="1"/>
          </p:nvPr>
        </p:nvSpPr>
        <p:spPr>
          <a:xfrm>
            <a:off x="162019" y="594239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7" name="Espace réservé du texte 5">
            <a:extLst>
              <a:ext uri="{FF2B5EF4-FFF2-40B4-BE49-F238E27FC236}">
                <a16:creationId xmlns:a16="http://schemas.microsoft.com/office/drawing/2014/main" id="{FB69A317-6F93-10D1-9692-03E40C10DC59}"/>
              </a:ext>
            </a:extLst>
          </p:cNvPr>
          <p:cNvSpPr>
            <a:spLocks noGrp="1"/>
          </p:cNvSpPr>
          <p:nvPr>
            <p:ph type="body" sz="quarter" idx="216" hasCustomPrompt="1"/>
          </p:nvPr>
        </p:nvSpPr>
        <p:spPr>
          <a:xfrm>
            <a:off x="2070680" y="1253628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" name="Espace réservé du texte 21">
            <a:extLst>
              <a:ext uri="{FF2B5EF4-FFF2-40B4-BE49-F238E27FC236}">
                <a16:creationId xmlns:a16="http://schemas.microsoft.com/office/drawing/2014/main" id="{D6BCFD04-9A28-E186-CB25-9CCC5881F086}"/>
              </a:ext>
            </a:extLst>
          </p:cNvPr>
          <p:cNvSpPr>
            <a:spLocks noGrp="1"/>
          </p:cNvSpPr>
          <p:nvPr>
            <p:ph type="body" sz="quarter" idx="217" hasCustomPrompt="1"/>
          </p:nvPr>
        </p:nvSpPr>
        <p:spPr>
          <a:xfrm>
            <a:off x="2070680" y="1476758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9" name="Espace réservé du texte 5">
            <a:extLst>
              <a:ext uri="{FF2B5EF4-FFF2-40B4-BE49-F238E27FC236}">
                <a16:creationId xmlns:a16="http://schemas.microsoft.com/office/drawing/2014/main" id="{5F917728-D1E3-F919-5C17-01140EF3FAB4}"/>
              </a:ext>
            </a:extLst>
          </p:cNvPr>
          <p:cNvSpPr>
            <a:spLocks noGrp="1"/>
          </p:cNvSpPr>
          <p:nvPr>
            <p:ph type="body" sz="quarter" idx="218" hasCustomPrompt="1"/>
          </p:nvPr>
        </p:nvSpPr>
        <p:spPr>
          <a:xfrm>
            <a:off x="7877887" y="122267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0" name="Espace réservé du texte 21">
            <a:extLst>
              <a:ext uri="{FF2B5EF4-FFF2-40B4-BE49-F238E27FC236}">
                <a16:creationId xmlns:a16="http://schemas.microsoft.com/office/drawing/2014/main" id="{BC63D906-4381-B9CE-C750-B65742D36A85}"/>
              </a:ext>
            </a:extLst>
          </p:cNvPr>
          <p:cNvSpPr>
            <a:spLocks noGrp="1"/>
          </p:cNvSpPr>
          <p:nvPr>
            <p:ph type="body" sz="quarter" idx="219" hasCustomPrompt="1"/>
          </p:nvPr>
        </p:nvSpPr>
        <p:spPr>
          <a:xfrm>
            <a:off x="7877887" y="144818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1" name="Espace réservé du texte 5">
            <a:extLst>
              <a:ext uri="{FF2B5EF4-FFF2-40B4-BE49-F238E27FC236}">
                <a16:creationId xmlns:a16="http://schemas.microsoft.com/office/drawing/2014/main" id="{9AC388BB-B8CD-847B-3BC7-36B43F3276AB}"/>
              </a:ext>
            </a:extLst>
          </p:cNvPr>
          <p:cNvSpPr>
            <a:spLocks noGrp="1"/>
          </p:cNvSpPr>
          <p:nvPr>
            <p:ph type="body" sz="quarter" idx="220" hasCustomPrompt="1"/>
          </p:nvPr>
        </p:nvSpPr>
        <p:spPr>
          <a:xfrm>
            <a:off x="5949147" y="122505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446447EA-6B8D-2635-12B4-6574BAE088AB}"/>
              </a:ext>
            </a:extLst>
          </p:cNvPr>
          <p:cNvSpPr>
            <a:spLocks noGrp="1"/>
          </p:cNvSpPr>
          <p:nvPr>
            <p:ph type="body" sz="quarter" idx="221" hasCustomPrompt="1"/>
          </p:nvPr>
        </p:nvSpPr>
        <p:spPr>
          <a:xfrm>
            <a:off x="5951528" y="145056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3" name="Espace réservé du texte 5">
            <a:extLst>
              <a:ext uri="{FF2B5EF4-FFF2-40B4-BE49-F238E27FC236}">
                <a16:creationId xmlns:a16="http://schemas.microsoft.com/office/drawing/2014/main" id="{33BC0B3F-BEE6-D4F0-554D-2D216A1A778C}"/>
              </a:ext>
            </a:extLst>
          </p:cNvPr>
          <p:cNvSpPr>
            <a:spLocks noGrp="1"/>
          </p:cNvSpPr>
          <p:nvPr>
            <p:ph type="body" sz="quarter" idx="222" hasCustomPrompt="1"/>
          </p:nvPr>
        </p:nvSpPr>
        <p:spPr>
          <a:xfrm>
            <a:off x="4017056" y="1230492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CFC5B308-0551-F8C4-0210-9E21827A76D3}"/>
              </a:ext>
            </a:extLst>
          </p:cNvPr>
          <p:cNvSpPr>
            <a:spLocks noGrp="1"/>
          </p:cNvSpPr>
          <p:nvPr>
            <p:ph type="body" sz="quarter" idx="223" hasCustomPrompt="1"/>
          </p:nvPr>
        </p:nvSpPr>
        <p:spPr>
          <a:xfrm>
            <a:off x="4017056" y="1458383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5" name="Espace réservé du texte 5">
            <a:extLst>
              <a:ext uri="{FF2B5EF4-FFF2-40B4-BE49-F238E27FC236}">
                <a16:creationId xmlns:a16="http://schemas.microsoft.com/office/drawing/2014/main" id="{84834A07-DB57-EF26-CA27-6F1EAA9CA610}"/>
              </a:ext>
            </a:extLst>
          </p:cNvPr>
          <p:cNvSpPr>
            <a:spLocks noGrp="1"/>
          </p:cNvSpPr>
          <p:nvPr>
            <p:ph type="body" sz="quarter" idx="224" hasCustomPrompt="1"/>
          </p:nvPr>
        </p:nvSpPr>
        <p:spPr>
          <a:xfrm>
            <a:off x="2084966" y="238457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6" name="Espace réservé du texte 21">
            <a:extLst>
              <a:ext uri="{FF2B5EF4-FFF2-40B4-BE49-F238E27FC236}">
                <a16:creationId xmlns:a16="http://schemas.microsoft.com/office/drawing/2014/main" id="{24912D3C-D287-241F-00C4-F42F08EC9063}"/>
              </a:ext>
            </a:extLst>
          </p:cNvPr>
          <p:cNvSpPr>
            <a:spLocks noGrp="1"/>
          </p:cNvSpPr>
          <p:nvPr>
            <p:ph type="body" sz="quarter" idx="225" hasCustomPrompt="1"/>
          </p:nvPr>
        </p:nvSpPr>
        <p:spPr>
          <a:xfrm>
            <a:off x="2084966" y="260770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7" name="Espace réservé du texte 5">
            <a:extLst>
              <a:ext uri="{FF2B5EF4-FFF2-40B4-BE49-F238E27FC236}">
                <a16:creationId xmlns:a16="http://schemas.microsoft.com/office/drawing/2014/main" id="{751849A2-0864-7DB3-7462-A7A32F52FA3B}"/>
              </a:ext>
            </a:extLst>
          </p:cNvPr>
          <p:cNvSpPr>
            <a:spLocks noGrp="1"/>
          </p:cNvSpPr>
          <p:nvPr>
            <p:ph type="body" sz="quarter" idx="226" hasCustomPrompt="1"/>
          </p:nvPr>
        </p:nvSpPr>
        <p:spPr>
          <a:xfrm>
            <a:off x="4030563" y="2366687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8" name="Espace réservé du texte 21">
            <a:extLst>
              <a:ext uri="{FF2B5EF4-FFF2-40B4-BE49-F238E27FC236}">
                <a16:creationId xmlns:a16="http://schemas.microsoft.com/office/drawing/2014/main" id="{9D89575A-DA83-8BE9-6979-93D2E04592D3}"/>
              </a:ext>
            </a:extLst>
          </p:cNvPr>
          <p:cNvSpPr>
            <a:spLocks noGrp="1"/>
          </p:cNvSpPr>
          <p:nvPr>
            <p:ph type="body" sz="quarter" idx="227" hasCustomPrompt="1"/>
          </p:nvPr>
        </p:nvSpPr>
        <p:spPr>
          <a:xfrm>
            <a:off x="4030563" y="258981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9" name="Espace réservé du texte 5">
            <a:extLst>
              <a:ext uri="{FF2B5EF4-FFF2-40B4-BE49-F238E27FC236}">
                <a16:creationId xmlns:a16="http://schemas.microsoft.com/office/drawing/2014/main" id="{6BB45BCA-5ED0-BE43-3DFE-46B9980C1E5D}"/>
              </a:ext>
            </a:extLst>
          </p:cNvPr>
          <p:cNvSpPr>
            <a:spLocks noGrp="1"/>
          </p:cNvSpPr>
          <p:nvPr>
            <p:ph type="body" sz="quarter" idx="228" hasCustomPrompt="1"/>
          </p:nvPr>
        </p:nvSpPr>
        <p:spPr>
          <a:xfrm>
            <a:off x="5965814" y="23540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0" name="Espace réservé du texte 21">
            <a:extLst>
              <a:ext uri="{FF2B5EF4-FFF2-40B4-BE49-F238E27FC236}">
                <a16:creationId xmlns:a16="http://schemas.microsoft.com/office/drawing/2014/main" id="{970A8656-CDDF-4270-C18E-3E27346B4482}"/>
              </a:ext>
            </a:extLst>
          </p:cNvPr>
          <p:cNvSpPr>
            <a:spLocks noGrp="1"/>
          </p:cNvSpPr>
          <p:nvPr>
            <p:ph type="body" sz="quarter" idx="229" hasCustomPrompt="1"/>
          </p:nvPr>
        </p:nvSpPr>
        <p:spPr>
          <a:xfrm>
            <a:off x="5965814" y="25843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1" name="Espace réservé du texte 5">
            <a:extLst>
              <a:ext uri="{FF2B5EF4-FFF2-40B4-BE49-F238E27FC236}">
                <a16:creationId xmlns:a16="http://schemas.microsoft.com/office/drawing/2014/main" id="{9A2DC783-C187-DDFD-FD38-86BE9487A988}"/>
              </a:ext>
            </a:extLst>
          </p:cNvPr>
          <p:cNvSpPr>
            <a:spLocks noGrp="1"/>
          </p:cNvSpPr>
          <p:nvPr>
            <p:ph type="body" sz="quarter" idx="230" hasCustomPrompt="1"/>
          </p:nvPr>
        </p:nvSpPr>
        <p:spPr>
          <a:xfrm>
            <a:off x="7891964" y="23540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EDC5B043-21F3-663A-9CA8-F66F2D3F95DC}"/>
              </a:ext>
            </a:extLst>
          </p:cNvPr>
          <p:cNvSpPr>
            <a:spLocks noGrp="1"/>
          </p:cNvSpPr>
          <p:nvPr>
            <p:ph type="body" sz="quarter" idx="231" hasCustomPrompt="1"/>
          </p:nvPr>
        </p:nvSpPr>
        <p:spPr>
          <a:xfrm>
            <a:off x="7891964" y="25843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3" name="Espace réservé du texte 5">
            <a:extLst>
              <a:ext uri="{FF2B5EF4-FFF2-40B4-BE49-F238E27FC236}">
                <a16:creationId xmlns:a16="http://schemas.microsoft.com/office/drawing/2014/main" id="{F8ECCDFF-A04D-FDBB-278C-C82A798A58C2}"/>
              </a:ext>
            </a:extLst>
          </p:cNvPr>
          <p:cNvSpPr>
            <a:spLocks noGrp="1"/>
          </p:cNvSpPr>
          <p:nvPr>
            <p:ph type="body" sz="quarter" idx="232" hasCustomPrompt="1"/>
          </p:nvPr>
        </p:nvSpPr>
        <p:spPr>
          <a:xfrm>
            <a:off x="2089728" y="348976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4" name="Espace réservé du texte 21">
            <a:extLst>
              <a:ext uri="{FF2B5EF4-FFF2-40B4-BE49-F238E27FC236}">
                <a16:creationId xmlns:a16="http://schemas.microsoft.com/office/drawing/2014/main" id="{B841F75D-E77D-27A9-10B3-EB55EC3A455B}"/>
              </a:ext>
            </a:extLst>
          </p:cNvPr>
          <p:cNvSpPr>
            <a:spLocks noGrp="1"/>
          </p:cNvSpPr>
          <p:nvPr>
            <p:ph type="body" sz="quarter" idx="233" hasCustomPrompt="1"/>
          </p:nvPr>
        </p:nvSpPr>
        <p:spPr>
          <a:xfrm>
            <a:off x="2089728" y="3715275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5" name="Espace réservé du texte 5">
            <a:extLst>
              <a:ext uri="{FF2B5EF4-FFF2-40B4-BE49-F238E27FC236}">
                <a16:creationId xmlns:a16="http://schemas.microsoft.com/office/drawing/2014/main" id="{ED2F89D5-C560-E9F2-827B-F26AB020C856}"/>
              </a:ext>
            </a:extLst>
          </p:cNvPr>
          <p:cNvSpPr>
            <a:spLocks noGrp="1"/>
          </p:cNvSpPr>
          <p:nvPr>
            <p:ph type="body" sz="quarter" idx="234" hasCustomPrompt="1"/>
          </p:nvPr>
        </p:nvSpPr>
        <p:spPr>
          <a:xfrm>
            <a:off x="4024199" y="3480347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6" name="Espace réservé du texte 21">
            <a:extLst>
              <a:ext uri="{FF2B5EF4-FFF2-40B4-BE49-F238E27FC236}">
                <a16:creationId xmlns:a16="http://schemas.microsoft.com/office/drawing/2014/main" id="{27C2B866-BBD2-53DD-9F99-52790CEDC2F4}"/>
              </a:ext>
            </a:extLst>
          </p:cNvPr>
          <p:cNvSpPr>
            <a:spLocks noGrp="1"/>
          </p:cNvSpPr>
          <p:nvPr>
            <p:ph type="body" sz="quarter" idx="235" hasCustomPrompt="1"/>
          </p:nvPr>
        </p:nvSpPr>
        <p:spPr>
          <a:xfrm>
            <a:off x="4017056" y="3710620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7" name="Espace réservé du texte 5">
            <a:extLst>
              <a:ext uri="{FF2B5EF4-FFF2-40B4-BE49-F238E27FC236}">
                <a16:creationId xmlns:a16="http://schemas.microsoft.com/office/drawing/2014/main" id="{6108CA6D-D500-A7C7-BCDB-74EC2372C30E}"/>
              </a:ext>
            </a:extLst>
          </p:cNvPr>
          <p:cNvSpPr>
            <a:spLocks noGrp="1"/>
          </p:cNvSpPr>
          <p:nvPr>
            <p:ph type="body" sz="quarter" idx="236" hasCustomPrompt="1"/>
          </p:nvPr>
        </p:nvSpPr>
        <p:spPr>
          <a:xfrm>
            <a:off x="5965814" y="346854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8" name="Espace réservé du texte 21">
            <a:extLst>
              <a:ext uri="{FF2B5EF4-FFF2-40B4-BE49-F238E27FC236}">
                <a16:creationId xmlns:a16="http://schemas.microsoft.com/office/drawing/2014/main" id="{32774753-D377-01E2-1079-65010CC551B8}"/>
              </a:ext>
            </a:extLst>
          </p:cNvPr>
          <p:cNvSpPr>
            <a:spLocks noGrp="1"/>
          </p:cNvSpPr>
          <p:nvPr>
            <p:ph type="body" sz="quarter" idx="237" hasCustomPrompt="1"/>
          </p:nvPr>
        </p:nvSpPr>
        <p:spPr>
          <a:xfrm>
            <a:off x="5965814" y="3698819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9" name="Espace réservé du texte 5">
            <a:extLst>
              <a:ext uri="{FF2B5EF4-FFF2-40B4-BE49-F238E27FC236}">
                <a16:creationId xmlns:a16="http://schemas.microsoft.com/office/drawing/2014/main" id="{58DE7F88-BD26-FD60-8D94-C205F66AC5D0}"/>
              </a:ext>
            </a:extLst>
          </p:cNvPr>
          <p:cNvSpPr>
            <a:spLocks noGrp="1"/>
          </p:cNvSpPr>
          <p:nvPr>
            <p:ph type="body" sz="quarter" idx="238" hasCustomPrompt="1"/>
          </p:nvPr>
        </p:nvSpPr>
        <p:spPr>
          <a:xfrm>
            <a:off x="7892173" y="346821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40" name="Espace réservé du texte 21">
            <a:extLst>
              <a:ext uri="{FF2B5EF4-FFF2-40B4-BE49-F238E27FC236}">
                <a16:creationId xmlns:a16="http://schemas.microsoft.com/office/drawing/2014/main" id="{24CAD5C4-448E-70F0-2C22-D7072EE4B56A}"/>
              </a:ext>
            </a:extLst>
          </p:cNvPr>
          <p:cNvSpPr>
            <a:spLocks noGrp="1"/>
          </p:cNvSpPr>
          <p:nvPr>
            <p:ph type="body" sz="quarter" idx="239" hasCustomPrompt="1"/>
          </p:nvPr>
        </p:nvSpPr>
        <p:spPr>
          <a:xfrm>
            <a:off x="7892173" y="3698488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41" name="Espace réservé du texte 5">
            <a:extLst>
              <a:ext uri="{FF2B5EF4-FFF2-40B4-BE49-F238E27FC236}">
                <a16:creationId xmlns:a16="http://schemas.microsoft.com/office/drawing/2014/main" id="{6F7BC0CC-4697-7B80-CDDA-FF5963520842}"/>
              </a:ext>
            </a:extLst>
          </p:cNvPr>
          <p:cNvSpPr>
            <a:spLocks noGrp="1"/>
          </p:cNvSpPr>
          <p:nvPr>
            <p:ph type="body" sz="quarter" idx="240" hasCustomPrompt="1"/>
          </p:nvPr>
        </p:nvSpPr>
        <p:spPr>
          <a:xfrm>
            <a:off x="2092109" y="4601972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42" name="Espace réservé du texte 21">
            <a:extLst>
              <a:ext uri="{FF2B5EF4-FFF2-40B4-BE49-F238E27FC236}">
                <a16:creationId xmlns:a16="http://schemas.microsoft.com/office/drawing/2014/main" id="{19D845DC-C295-4463-B3DB-4AB8DC629BFB}"/>
              </a:ext>
            </a:extLst>
          </p:cNvPr>
          <p:cNvSpPr>
            <a:spLocks noGrp="1"/>
          </p:cNvSpPr>
          <p:nvPr>
            <p:ph type="body" sz="quarter" idx="241" hasCustomPrompt="1"/>
          </p:nvPr>
        </p:nvSpPr>
        <p:spPr>
          <a:xfrm>
            <a:off x="2089537" y="4829591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43" name="Espace réservé du texte 5">
            <a:extLst>
              <a:ext uri="{FF2B5EF4-FFF2-40B4-BE49-F238E27FC236}">
                <a16:creationId xmlns:a16="http://schemas.microsoft.com/office/drawing/2014/main" id="{E7AFC5F1-1496-9221-E23F-B9589936FABA}"/>
              </a:ext>
            </a:extLst>
          </p:cNvPr>
          <p:cNvSpPr>
            <a:spLocks noGrp="1"/>
          </p:cNvSpPr>
          <p:nvPr>
            <p:ph type="body" sz="quarter" idx="242" hasCustomPrompt="1"/>
          </p:nvPr>
        </p:nvSpPr>
        <p:spPr>
          <a:xfrm>
            <a:off x="4026580" y="459462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44" name="Espace réservé du texte 21">
            <a:extLst>
              <a:ext uri="{FF2B5EF4-FFF2-40B4-BE49-F238E27FC236}">
                <a16:creationId xmlns:a16="http://schemas.microsoft.com/office/drawing/2014/main" id="{45A169D4-0314-B32E-F5CA-9E565D1DB085}"/>
              </a:ext>
            </a:extLst>
          </p:cNvPr>
          <p:cNvSpPr>
            <a:spLocks noGrp="1"/>
          </p:cNvSpPr>
          <p:nvPr>
            <p:ph type="body" sz="quarter" idx="243" hasCustomPrompt="1"/>
          </p:nvPr>
        </p:nvSpPr>
        <p:spPr>
          <a:xfrm>
            <a:off x="4031342" y="482013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45" name="Espace réservé du texte 5">
            <a:extLst>
              <a:ext uri="{FF2B5EF4-FFF2-40B4-BE49-F238E27FC236}">
                <a16:creationId xmlns:a16="http://schemas.microsoft.com/office/drawing/2014/main" id="{1BCE7DFB-9132-5AD2-4429-EDCCCFD759D8}"/>
              </a:ext>
            </a:extLst>
          </p:cNvPr>
          <p:cNvSpPr>
            <a:spLocks noGrp="1"/>
          </p:cNvSpPr>
          <p:nvPr>
            <p:ph type="body" sz="quarter" idx="244" hasCustomPrompt="1"/>
          </p:nvPr>
        </p:nvSpPr>
        <p:spPr>
          <a:xfrm>
            <a:off x="5963433" y="4574071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46" name="Espace réservé du texte 21">
            <a:extLst>
              <a:ext uri="{FF2B5EF4-FFF2-40B4-BE49-F238E27FC236}">
                <a16:creationId xmlns:a16="http://schemas.microsoft.com/office/drawing/2014/main" id="{3BDB1A3A-CDB8-B204-3C6C-BB9370BCCDA5}"/>
              </a:ext>
            </a:extLst>
          </p:cNvPr>
          <p:cNvSpPr>
            <a:spLocks noGrp="1"/>
          </p:cNvSpPr>
          <p:nvPr>
            <p:ph type="body" sz="quarter" idx="245" hasCustomPrompt="1"/>
          </p:nvPr>
        </p:nvSpPr>
        <p:spPr>
          <a:xfrm>
            <a:off x="5965814" y="480434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47" name="Espace réservé du texte 5">
            <a:extLst>
              <a:ext uri="{FF2B5EF4-FFF2-40B4-BE49-F238E27FC236}">
                <a16:creationId xmlns:a16="http://schemas.microsoft.com/office/drawing/2014/main" id="{2CFBAA47-3D5E-A4E8-40B0-462F362AD60A}"/>
              </a:ext>
            </a:extLst>
          </p:cNvPr>
          <p:cNvSpPr>
            <a:spLocks noGrp="1"/>
          </p:cNvSpPr>
          <p:nvPr>
            <p:ph type="body" sz="quarter" idx="246" hasCustomPrompt="1"/>
          </p:nvPr>
        </p:nvSpPr>
        <p:spPr>
          <a:xfrm>
            <a:off x="7891141" y="45737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48" name="Espace réservé du texte 21">
            <a:extLst>
              <a:ext uri="{FF2B5EF4-FFF2-40B4-BE49-F238E27FC236}">
                <a16:creationId xmlns:a16="http://schemas.microsoft.com/office/drawing/2014/main" id="{229E9F02-0947-8917-E9EB-CC26341FF40A}"/>
              </a:ext>
            </a:extLst>
          </p:cNvPr>
          <p:cNvSpPr>
            <a:spLocks noGrp="1"/>
          </p:cNvSpPr>
          <p:nvPr>
            <p:ph type="body" sz="quarter" idx="247" hasCustomPrompt="1"/>
          </p:nvPr>
        </p:nvSpPr>
        <p:spPr>
          <a:xfrm>
            <a:off x="7893522" y="48040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49" name="Espace réservé du texte 5">
            <a:extLst>
              <a:ext uri="{FF2B5EF4-FFF2-40B4-BE49-F238E27FC236}">
                <a16:creationId xmlns:a16="http://schemas.microsoft.com/office/drawing/2014/main" id="{0CDBA05E-4E91-75AA-B5DD-19A559B0F7D3}"/>
              </a:ext>
            </a:extLst>
          </p:cNvPr>
          <p:cNvSpPr>
            <a:spLocks noGrp="1"/>
          </p:cNvSpPr>
          <p:nvPr>
            <p:ph type="body" sz="quarter" idx="248" hasCustomPrompt="1"/>
          </p:nvPr>
        </p:nvSpPr>
        <p:spPr>
          <a:xfrm>
            <a:off x="2099215" y="571450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50" name="Espace réservé du texte 21">
            <a:extLst>
              <a:ext uri="{FF2B5EF4-FFF2-40B4-BE49-F238E27FC236}">
                <a16:creationId xmlns:a16="http://schemas.microsoft.com/office/drawing/2014/main" id="{98AAD054-9A4C-0DED-B24E-1B3E89BDC5BD}"/>
              </a:ext>
            </a:extLst>
          </p:cNvPr>
          <p:cNvSpPr>
            <a:spLocks noGrp="1"/>
          </p:cNvSpPr>
          <p:nvPr>
            <p:ph type="body" sz="quarter" idx="249" hasCustomPrompt="1"/>
          </p:nvPr>
        </p:nvSpPr>
        <p:spPr>
          <a:xfrm>
            <a:off x="2101602" y="594239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51" name="Espace réservé du texte 5">
            <a:extLst>
              <a:ext uri="{FF2B5EF4-FFF2-40B4-BE49-F238E27FC236}">
                <a16:creationId xmlns:a16="http://schemas.microsoft.com/office/drawing/2014/main" id="{80D2997B-2307-4817-6E45-1E761CBE01E5}"/>
              </a:ext>
            </a:extLst>
          </p:cNvPr>
          <p:cNvSpPr>
            <a:spLocks noGrp="1"/>
          </p:cNvSpPr>
          <p:nvPr>
            <p:ph type="body" sz="quarter" idx="250" hasCustomPrompt="1"/>
          </p:nvPr>
        </p:nvSpPr>
        <p:spPr>
          <a:xfrm>
            <a:off x="4031342" y="570995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52" name="Espace réservé du texte 21">
            <a:extLst>
              <a:ext uri="{FF2B5EF4-FFF2-40B4-BE49-F238E27FC236}">
                <a16:creationId xmlns:a16="http://schemas.microsoft.com/office/drawing/2014/main" id="{D80A6AA8-125A-9B21-C788-7E14AB4C3D04}"/>
              </a:ext>
            </a:extLst>
          </p:cNvPr>
          <p:cNvSpPr>
            <a:spLocks noGrp="1"/>
          </p:cNvSpPr>
          <p:nvPr>
            <p:ph type="body" sz="quarter" idx="251" hasCustomPrompt="1"/>
          </p:nvPr>
        </p:nvSpPr>
        <p:spPr>
          <a:xfrm>
            <a:off x="4033723" y="5935465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53" name="Espace réservé du texte 5">
            <a:extLst>
              <a:ext uri="{FF2B5EF4-FFF2-40B4-BE49-F238E27FC236}">
                <a16:creationId xmlns:a16="http://schemas.microsoft.com/office/drawing/2014/main" id="{EDCC584D-9164-233C-0D92-C97085404117}"/>
              </a:ext>
            </a:extLst>
          </p:cNvPr>
          <p:cNvSpPr>
            <a:spLocks noGrp="1"/>
          </p:cNvSpPr>
          <p:nvPr>
            <p:ph type="body" sz="quarter" idx="252" hasCustomPrompt="1"/>
          </p:nvPr>
        </p:nvSpPr>
        <p:spPr>
          <a:xfrm>
            <a:off x="5975338" y="5698798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54" name="Espace réservé du texte 21">
            <a:extLst>
              <a:ext uri="{FF2B5EF4-FFF2-40B4-BE49-F238E27FC236}">
                <a16:creationId xmlns:a16="http://schemas.microsoft.com/office/drawing/2014/main" id="{F05EDF5E-BD4B-3DD8-E9E6-640AAEC277A1}"/>
              </a:ext>
            </a:extLst>
          </p:cNvPr>
          <p:cNvSpPr>
            <a:spLocks noGrp="1"/>
          </p:cNvSpPr>
          <p:nvPr>
            <p:ph type="body" sz="quarter" idx="253" hasCustomPrompt="1"/>
          </p:nvPr>
        </p:nvSpPr>
        <p:spPr>
          <a:xfrm>
            <a:off x="5975338" y="5925893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55" name="Espace réservé du texte 21">
            <a:extLst>
              <a:ext uri="{FF2B5EF4-FFF2-40B4-BE49-F238E27FC236}">
                <a16:creationId xmlns:a16="http://schemas.microsoft.com/office/drawing/2014/main" id="{1B6F83D1-1977-D4DC-33BC-68599EDC72B6}"/>
              </a:ext>
            </a:extLst>
          </p:cNvPr>
          <p:cNvSpPr>
            <a:spLocks noGrp="1"/>
          </p:cNvSpPr>
          <p:nvPr>
            <p:ph type="body" sz="quarter" idx="255" hasCustomPrompt="1"/>
          </p:nvPr>
        </p:nvSpPr>
        <p:spPr>
          <a:xfrm>
            <a:off x="7893523" y="591737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56" name="Titre 52">
            <a:extLst>
              <a:ext uri="{FF2B5EF4-FFF2-40B4-BE49-F238E27FC236}">
                <a16:creationId xmlns:a16="http://schemas.microsoft.com/office/drawing/2014/main" id="{01D6FB08-335D-D447-09AE-6A3E2D6731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6789" y="-5684"/>
            <a:ext cx="9906000" cy="865312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>
              <a:defRPr sz="40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r>
              <a:rPr lang="fr-FR" dirty="0"/>
              <a:t>Programme  + date</a:t>
            </a:r>
          </a:p>
        </p:txBody>
      </p:sp>
      <p:sp>
        <p:nvSpPr>
          <p:cNvPr id="57" name="Espace réservé du texte 5">
            <a:extLst>
              <a:ext uri="{FF2B5EF4-FFF2-40B4-BE49-F238E27FC236}">
                <a16:creationId xmlns:a16="http://schemas.microsoft.com/office/drawing/2014/main" id="{8A296EBA-0A8B-B525-9544-D6FA41AE582B}"/>
              </a:ext>
            </a:extLst>
          </p:cNvPr>
          <p:cNvSpPr>
            <a:spLocks noGrp="1"/>
          </p:cNvSpPr>
          <p:nvPr>
            <p:ph type="body" sz="quarter" idx="256" hasCustomPrompt="1"/>
          </p:nvPr>
        </p:nvSpPr>
        <p:spPr>
          <a:xfrm>
            <a:off x="7885671" y="570412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83" name="Espace réservé du texte 25">
            <a:extLst>
              <a:ext uri="{FF2B5EF4-FFF2-40B4-BE49-F238E27FC236}">
                <a16:creationId xmlns:a16="http://schemas.microsoft.com/office/drawing/2014/main" id="{7E3E41CF-AFC4-530A-C105-0158780D799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0889" y="943185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4" name="Espace réservé du texte 25">
            <a:extLst>
              <a:ext uri="{FF2B5EF4-FFF2-40B4-BE49-F238E27FC236}">
                <a16:creationId xmlns:a16="http://schemas.microsoft.com/office/drawing/2014/main" id="{7D9E3E52-8373-2904-0B1C-F491E6884C80}"/>
              </a:ext>
            </a:extLst>
          </p:cNvPr>
          <p:cNvSpPr>
            <a:spLocks noGrp="1"/>
          </p:cNvSpPr>
          <p:nvPr>
            <p:ph type="body" sz="quarter" idx="257" hasCustomPrompt="1"/>
          </p:nvPr>
        </p:nvSpPr>
        <p:spPr>
          <a:xfrm>
            <a:off x="2076420" y="941941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5" name="Espace réservé du texte 25">
            <a:extLst>
              <a:ext uri="{FF2B5EF4-FFF2-40B4-BE49-F238E27FC236}">
                <a16:creationId xmlns:a16="http://schemas.microsoft.com/office/drawing/2014/main" id="{EDB5E1D1-B44C-DE07-C2DB-91A1537AC8F9}"/>
              </a:ext>
            </a:extLst>
          </p:cNvPr>
          <p:cNvSpPr>
            <a:spLocks noGrp="1"/>
          </p:cNvSpPr>
          <p:nvPr>
            <p:ph type="body" sz="quarter" idx="258" hasCustomPrompt="1"/>
          </p:nvPr>
        </p:nvSpPr>
        <p:spPr>
          <a:xfrm>
            <a:off x="4036182" y="952604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6" name="Espace réservé du texte 25">
            <a:extLst>
              <a:ext uri="{FF2B5EF4-FFF2-40B4-BE49-F238E27FC236}">
                <a16:creationId xmlns:a16="http://schemas.microsoft.com/office/drawing/2014/main" id="{AD72D6A1-1169-5D9B-94B5-04AC9DAC760C}"/>
              </a:ext>
            </a:extLst>
          </p:cNvPr>
          <p:cNvSpPr>
            <a:spLocks noGrp="1"/>
          </p:cNvSpPr>
          <p:nvPr>
            <p:ph type="body" sz="quarter" idx="259" hasCustomPrompt="1"/>
          </p:nvPr>
        </p:nvSpPr>
        <p:spPr>
          <a:xfrm>
            <a:off x="5964271" y="930643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7" name="Espace réservé du texte 25">
            <a:extLst>
              <a:ext uri="{FF2B5EF4-FFF2-40B4-BE49-F238E27FC236}">
                <a16:creationId xmlns:a16="http://schemas.microsoft.com/office/drawing/2014/main" id="{F533EA48-10ED-2D35-EF95-3948F2CE4086}"/>
              </a:ext>
            </a:extLst>
          </p:cNvPr>
          <p:cNvSpPr>
            <a:spLocks noGrp="1"/>
          </p:cNvSpPr>
          <p:nvPr>
            <p:ph type="body" sz="quarter" idx="260" hasCustomPrompt="1"/>
          </p:nvPr>
        </p:nvSpPr>
        <p:spPr>
          <a:xfrm>
            <a:off x="7892097" y="941941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255265966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5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52">
            <a:extLst>
              <a:ext uri="{FF2B5EF4-FFF2-40B4-BE49-F238E27FC236}">
                <a16:creationId xmlns:a16="http://schemas.microsoft.com/office/drawing/2014/main" id="{ACCBDD75-D588-6D26-FE18-80947C4F9D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6789" y="-5684"/>
            <a:ext cx="9906000" cy="865312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>
              <a:defRPr sz="40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r>
              <a:rPr lang="fr-FR" dirty="0"/>
              <a:t>Programme  + date</a:t>
            </a:r>
          </a:p>
        </p:txBody>
      </p:sp>
      <p:sp>
        <p:nvSpPr>
          <p:cNvPr id="8" name="Espace réservé du texte 5">
            <a:extLst>
              <a:ext uri="{FF2B5EF4-FFF2-40B4-BE49-F238E27FC236}">
                <a16:creationId xmlns:a16="http://schemas.microsoft.com/office/drawing/2014/main" id="{238B7F33-CBBF-61F9-8FA0-E1C7B903C5FD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162019" y="1260901"/>
            <a:ext cx="1806308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 dirty="0"/>
              <a:t>date</a:t>
            </a:r>
            <a:endParaRPr lang="en-US" dirty="0"/>
          </a:p>
        </p:txBody>
      </p:sp>
      <p:sp>
        <p:nvSpPr>
          <p:cNvPr id="9" name="Espace réservé du texte 21">
            <a:extLst>
              <a:ext uri="{FF2B5EF4-FFF2-40B4-BE49-F238E27FC236}">
                <a16:creationId xmlns:a16="http://schemas.microsoft.com/office/drawing/2014/main" id="{5F758BC7-DCD5-4FA3-1D20-F9D1026C72C9}"/>
              </a:ext>
            </a:extLst>
          </p:cNvPr>
          <p:cNvSpPr>
            <a:spLocks noGrp="1"/>
          </p:cNvSpPr>
          <p:nvPr>
            <p:ph type="body" sz="quarter" idx="94" hasCustomPrompt="1"/>
          </p:nvPr>
        </p:nvSpPr>
        <p:spPr>
          <a:xfrm>
            <a:off x="162019" y="1486063"/>
            <a:ext cx="1806308" cy="8298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0" name="Espace réservé du texte 5">
            <a:extLst>
              <a:ext uri="{FF2B5EF4-FFF2-40B4-BE49-F238E27FC236}">
                <a16:creationId xmlns:a16="http://schemas.microsoft.com/office/drawing/2014/main" id="{801C54AB-8370-0E6E-CCF7-0C36AE40E9E4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162019" y="2377431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A5C300A1-47DF-E397-4110-68E874932490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162019" y="260770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2" name="Espace réservé du texte 5">
            <a:extLst>
              <a:ext uri="{FF2B5EF4-FFF2-40B4-BE49-F238E27FC236}">
                <a16:creationId xmlns:a16="http://schemas.microsoft.com/office/drawing/2014/main" id="{8FC98086-2128-1D2D-D5DE-5C88DB800E07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166128" y="3480240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3" name="Espace réservé du texte 21">
            <a:extLst>
              <a:ext uri="{FF2B5EF4-FFF2-40B4-BE49-F238E27FC236}">
                <a16:creationId xmlns:a16="http://schemas.microsoft.com/office/drawing/2014/main" id="{5413013E-430E-DC24-F5B7-FF3FED6C55FA}"/>
              </a:ext>
            </a:extLst>
          </p:cNvPr>
          <p:cNvSpPr>
            <a:spLocks noGrp="1"/>
          </p:cNvSpPr>
          <p:nvPr>
            <p:ph type="body" sz="quarter" idx="211" hasCustomPrompt="1"/>
          </p:nvPr>
        </p:nvSpPr>
        <p:spPr>
          <a:xfrm>
            <a:off x="163747" y="371765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4" name="Espace réservé du texte 5">
            <a:extLst>
              <a:ext uri="{FF2B5EF4-FFF2-40B4-BE49-F238E27FC236}">
                <a16:creationId xmlns:a16="http://schemas.microsoft.com/office/drawing/2014/main" id="{C14B721C-66B0-3FDA-5D9B-B01D47D403A9}"/>
              </a:ext>
            </a:extLst>
          </p:cNvPr>
          <p:cNvSpPr>
            <a:spLocks noGrp="1"/>
          </p:cNvSpPr>
          <p:nvPr>
            <p:ph type="body" sz="quarter" idx="212" hasCustomPrompt="1"/>
          </p:nvPr>
        </p:nvSpPr>
        <p:spPr>
          <a:xfrm>
            <a:off x="162019" y="459462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" name="Espace réservé du texte 21">
            <a:extLst>
              <a:ext uri="{FF2B5EF4-FFF2-40B4-BE49-F238E27FC236}">
                <a16:creationId xmlns:a16="http://schemas.microsoft.com/office/drawing/2014/main" id="{9D3ED897-0869-025B-5449-54D9ABC99FB0}"/>
              </a:ext>
            </a:extLst>
          </p:cNvPr>
          <p:cNvSpPr>
            <a:spLocks noGrp="1"/>
          </p:cNvSpPr>
          <p:nvPr>
            <p:ph type="body" sz="quarter" idx="213" hasCustomPrompt="1"/>
          </p:nvPr>
        </p:nvSpPr>
        <p:spPr>
          <a:xfrm>
            <a:off x="162019" y="4824899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6" name="Espace réservé du texte 5">
            <a:extLst>
              <a:ext uri="{FF2B5EF4-FFF2-40B4-BE49-F238E27FC236}">
                <a16:creationId xmlns:a16="http://schemas.microsoft.com/office/drawing/2014/main" id="{7A53F328-89A9-90E1-7793-04623C57881F}"/>
              </a:ext>
            </a:extLst>
          </p:cNvPr>
          <p:cNvSpPr>
            <a:spLocks noGrp="1"/>
          </p:cNvSpPr>
          <p:nvPr>
            <p:ph type="body" sz="quarter" idx="214" hasCustomPrompt="1"/>
          </p:nvPr>
        </p:nvSpPr>
        <p:spPr>
          <a:xfrm>
            <a:off x="162019" y="571723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" name="Espace réservé du texte 21">
            <a:extLst>
              <a:ext uri="{FF2B5EF4-FFF2-40B4-BE49-F238E27FC236}">
                <a16:creationId xmlns:a16="http://schemas.microsoft.com/office/drawing/2014/main" id="{641EEA2D-3070-0F47-37F7-FDED55DE6EEB}"/>
              </a:ext>
            </a:extLst>
          </p:cNvPr>
          <p:cNvSpPr>
            <a:spLocks noGrp="1"/>
          </p:cNvSpPr>
          <p:nvPr>
            <p:ph type="body" sz="quarter" idx="215" hasCustomPrompt="1"/>
          </p:nvPr>
        </p:nvSpPr>
        <p:spPr>
          <a:xfrm>
            <a:off x="162019" y="594239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8" name="Espace réservé du texte 5">
            <a:extLst>
              <a:ext uri="{FF2B5EF4-FFF2-40B4-BE49-F238E27FC236}">
                <a16:creationId xmlns:a16="http://schemas.microsoft.com/office/drawing/2014/main" id="{4D3D05F0-99AA-BCD5-90B1-34499E6637A2}"/>
              </a:ext>
            </a:extLst>
          </p:cNvPr>
          <p:cNvSpPr>
            <a:spLocks noGrp="1"/>
          </p:cNvSpPr>
          <p:nvPr>
            <p:ph type="body" sz="quarter" idx="216" hasCustomPrompt="1"/>
          </p:nvPr>
        </p:nvSpPr>
        <p:spPr>
          <a:xfrm>
            <a:off x="2070680" y="1253628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53AF741D-7D97-A96C-2298-82801721728E}"/>
              </a:ext>
            </a:extLst>
          </p:cNvPr>
          <p:cNvSpPr>
            <a:spLocks noGrp="1"/>
          </p:cNvSpPr>
          <p:nvPr>
            <p:ph type="body" sz="quarter" idx="217" hasCustomPrompt="1"/>
          </p:nvPr>
        </p:nvSpPr>
        <p:spPr>
          <a:xfrm>
            <a:off x="2070680" y="1476758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0" name="Espace réservé du texte 5">
            <a:extLst>
              <a:ext uri="{FF2B5EF4-FFF2-40B4-BE49-F238E27FC236}">
                <a16:creationId xmlns:a16="http://schemas.microsoft.com/office/drawing/2014/main" id="{9C7FD1B9-33AA-E561-169C-0BE33444E34B}"/>
              </a:ext>
            </a:extLst>
          </p:cNvPr>
          <p:cNvSpPr>
            <a:spLocks noGrp="1"/>
          </p:cNvSpPr>
          <p:nvPr>
            <p:ph type="body" sz="quarter" idx="218" hasCustomPrompt="1"/>
          </p:nvPr>
        </p:nvSpPr>
        <p:spPr>
          <a:xfrm>
            <a:off x="7877887" y="122267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1" name="Espace réservé du texte 21">
            <a:extLst>
              <a:ext uri="{FF2B5EF4-FFF2-40B4-BE49-F238E27FC236}">
                <a16:creationId xmlns:a16="http://schemas.microsoft.com/office/drawing/2014/main" id="{4427A0D8-A3B8-621A-8A7D-A476D7068840}"/>
              </a:ext>
            </a:extLst>
          </p:cNvPr>
          <p:cNvSpPr>
            <a:spLocks noGrp="1"/>
          </p:cNvSpPr>
          <p:nvPr>
            <p:ph type="body" sz="quarter" idx="219" hasCustomPrompt="1"/>
          </p:nvPr>
        </p:nvSpPr>
        <p:spPr>
          <a:xfrm>
            <a:off x="7877887" y="144818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2" name="Espace réservé du texte 5">
            <a:extLst>
              <a:ext uri="{FF2B5EF4-FFF2-40B4-BE49-F238E27FC236}">
                <a16:creationId xmlns:a16="http://schemas.microsoft.com/office/drawing/2014/main" id="{25026DCD-68B9-16B7-74DD-90F7D70901ED}"/>
              </a:ext>
            </a:extLst>
          </p:cNvPr>
          <p:cNvSpPr>
            <a:spLocks noGrp="1"/>
          </p:cNvSpPr>
          <p:nvPr>
            <p:ph type="body" sz="quarter" idx="220" hasCustomPrompt="1"/>
          </p:nvPr>
        </p:nvSpPr>
        <p:spPr>
          <a:xfrm>
            <a:off x="5949147" y="122505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4370A27A-71C0-1F08-6B2D-F48B0A008429}"/>
              </a:ext>
            </a:extLst>
          </p:cNvPr>
          <p:cNvSpPr>
            <a:spLocks noGrp="1"/>
          </p:cNvSpPr>
          <p:nvPr>
            <p:ph type="body" sz="quarter" idx="221" hasCustomPrompt="1"/>
          </p:nvPr>
        </p:nvSpPr>
        <p:spPr>
          <a:xfrm>
            <a:off x="5951528" y="145056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4" name="Espace réservé du texte 5">
            <a:extLst>
              <a:ext uri="{FF2B5EF4-FFF2-40B4-BE49-F238E27FC236}">
                <a16:creationId xmlns:a16="http://schemas.microsoft.com/office/drawing/2014/main" id="{F93BAD4C-2D66-CF4F-EAE6-171D19F07E08}"/>
              </a:ext>
            </a:extLst>
          </p:cNvPr>
          <p:cNvSpPr>
            <a:spLocks noGrp="1"/>
          </p:cNvSpPr>
          <p:nvPr>
            <p:ph type="body" sz="quarter" idx="222" hasCustomPrompt="1"/>
          </p:nvPr>
        </p:nvSpPr>
        <p:spPr>
          <a:xfrm>
            <a:off x="4017056" y="1230492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5" name="Espace réservé du texte 21">
            <a:extLst>
              <a:ext uri="{FF2B5EF4-FFF2-40B4-BE49-F238E27FC236}">
                <a16:creationId xmlns:a16="http://schemas.microsoft.com/office/drawing/2014/main" id="{041EAE29-970F-887A-6362-05E2F45E589D}"/>
              </a:ext>
            </a:extLst>
          </p:cNvPr>
          <p:cNvSpPr>
            <a:spLocks noGrp="1"/>
          </p:cNvSpPr>
          <p:nvPr>
            <p:ph type="body" sz="quarter" idx="223" hasCustomPrompt="1"/>
          </p:nvPr>
        </p:nvSpPr>
        <p:spPr>
          <a:xfrm>
            <a:off x="4017056" y="1458383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6" name="Espace réservé du texte 5">
            <a:extLst>
              <a:ext uri="{FF2B5EF4-FFF2-40B4-BE49-F238E27FC236}">
                <a16:creationId xmlns:a16="http://schemas.microsoft.com/office/drawing/2014/main" id="{D7908DFD-0D2A-82FA-DC20-A96ABA977887}"/>
              </a:ext>
            </a:extLst>
          </p:cNvPr>
          <p:cNvSpPr>
            <a:spLocks noGrp="1"/>
          </p:cNvSpPr>
          <p:nvPr>
            <p:ph type="body" sz="quarter" idx="224" hasCustomPrompt="1"/>
          </p:nvPr>
        </p:nvSpPr>
        <p:spPr>
          <a:xfrm>
            <a:off x="2084966" y="238457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7" name="Espace réservé du texte 21">
            <a:extLst>
              <a:ext uri="{FF2B5EF4-FFF2-40B4-BE49-F238E27FC236}">
                <a16:creationId xmlns:a16="http://schemas.microsoft.com/office/drawing/2014/main" id="{C0C95046-11F9-6EB9-6D84-08B9E91A657C}"/>
              </a:ext>
            </a:extLst>
          </p:cNvPr>
          <p:cNvSpPr>
            <a:spLocks noGrp="1"/>
          </p:cNvSpPr>
          <p:nvPr>
            <p:ph type="body" sz="quarter" idx="225" hasCustomPrompt="1"/>
          </p:nvPr>
        </p:nvSpPr>
        <p:spPr>
          <a:xfrm>
            <a:off x="2084966" y="260770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8" name="Espace réservé du texte 5">
            <a:extLst>
              <a:ext uri="{FF2B5EF4-FFF2-40B4-BE49-F238E27FC236}">
                <a16:creationId xmlns:a16="http://schemas.microsoft.com/office/drawing/2014/main" id="{D10A2F9C-94CD-F9C4-1B22-267BABFFAA8B}"/>
              </a:ext>
            </a:extLst>
          </p:cNvPr>
          <p:cNvSpPr>
            <a:spLocks noGrp="1"/>
          </p:cNvSpPr>
          <p:nvPr>
            <p:ph type="body" sz="quarter" idx="226" hasCustomPrompt="1"/>
          </p:nvPr>
        </p:nvSpPr>
        <p:spPr>
          <a:xfrm>
            <a:off x="4030563" y="2366687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9" name="Espace réservé du texte 21">
            <a:extLst>
              <a:ext uri="{FF2B5EF4-FFF2-40B4-BE49-F238E27FC236}">
                <a16:creationId xmlns:a16="http://schemas.microsoft.com/office/drawing/2014/main" id="{1D9091AB-BA98-EE13-A7C9-00F542AC1B9E}"/>
              </a:ext>
            </a:extLst>
          </p:cNvPr>
          <p:cNvSpPr>
            <a:spLocks noGrp="1"/>
          </p:cNvSpPr>
          <p:nvPr>
            <p:ph type="body" sz="quarter" idx="227" hasCustomPrompt="1"/>
          </p:nvPr>
        </p:nvSpPr>
        <p:spPr>
          <a:xfrm>
            <a:off x="4030563" y="258981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0" name="Espace réservé du texte 5">
            <a:extLst>
              <a:ext uri="{FF2B5EF4-FFF2-40B4-BE49-F238E27FC236}">
                <a16:creationId xmlns:a16="http://schemas.microsoft.com/office/drawing/2014/main" id="{9C9FAA5C-7A78-E23F-5ECD-6EEB8B355AE8}"/>
              </a:ext>
            </a:extLst>
          </p:cNvPr>
          <p:cNvSpPr>
            <a:spLocks noGrp="1"/>
          </p:cNvSpPr>
          <p:nvPr>
            <p:ph type="body" sz="quarter" idx="228" hasCustomPrompt="1"/>
          </p:nvPr>
        </p:nvSpPr>
        <p:spPr>
          <a:xfrm>
            <a:off x="5965814" y="23540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1" name="Espace réservé du texte 21">
            <a:extLst>
              <a:ext uri="{FF2B5EF4-FFF2-40B4-BE49-F238E27FC236}">
                <a16:creationId xmlns:a16="http://schemas.microsoft.com/office/drawing/2014/main" id="{068FB65B-8D54-93CE-2A9A-C74375B45D30}"/>
              </a:ext>
            </a:extLst>
          </p:cNvPr>
          <p:cNvSpPr>
            <a:spLocks noGrp="1"/>
          </p:cNvSpPr>
          <p:nvPr>
            <p:ph type="body" sz="quarter" idx="229" hasCustomPrompt="1"/>
          </p:nvPr>
        </p:nvSpPr>
        <p:spPr>
          <a:xfrm>
            <a:off x="5965814" y="25843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2" name="Espace réservé du texte 5">
            <a:extLst>
              <a:ext uri="{FF2B5EF4-FFF2-40B4-BE49-F238E27FC236}">
                <a16:creationId xmlns:a16="http://schemas.microsoft.com/office/drawing/2014/main" id="{EFFC6880-918C-18CD-B23C-9175173B66A7}"/>
              </a:ext>
            </a:extLst>
          </p:cNvPr>
          <p:cNvSpPr>
            <a:spLocks noGrp="1"/>
          </p:cNvSpPr>
          <p:nvPr>
            <p:ph type="body" sz="quarter" idx="230" hasCustomPrompt="1"/>
          </p:nvPr>
        </p:nvSpPr>
        <p:spPr>
          <a:xfrm>
            <a:off x="7891964" y="23540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602A585A-FBDD-513F-7C91-200070F7942E}"/>
              </a:ext>
            </a:extLst>
          </p:cNvPr>
          <p:cNvSpPr>
            <a:spLocks noGrp="1"/>
          </p:cNvSpPr>
          <p:nvPr>
            <p:ph type="body" sz="quarter" idx="231" hasCustomPrompt="1"/>
          </p:nvPr>
        </p:nvSpPr>
        <p:spPr>
          <a:xfrm>
            <a:off x="7891964" y="25843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4" name="Espace réservé du texte 5">
            <a:extLst>
              <a:ext uri="{FF2B5EF4-FFF2-40B4-BE49-F238E27FC236}">
                <a16:creationId xmlns:a16="http://schemas.microsoft.com/office/drawing/2014/main" id="{4AF37F5B-D787-7ECE-3E72-DC6C5F880A10}"/>
              </a:ext>
            </a:extLst>
          </p:cNvPr>
          <p:cNvSpPr>
            <a:spLocks noGrp="1"/>
          </p:cNvSpPr>
          <p:nvPr>
            <p:ph type="body" sz="quarter" idx="232" hasCustomPrompt="1"/>
          </p:nvPr>
        </p:nvSpPr>
        <p:spPr>
          <a:xfrm>
            <a:off x="2089728" y="348976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5" name="Espace réservé du texte 21">
            <a:extLst>
              <a:ext uri="{FF2B5EF4-FFF2-40B4-BE49-F238E27FC236}">
                <a16:creationId xmlns:a16="http://schemas.microsoft.com/office/drawing/2014/main" id="{D7E280CA-0CFA-5E4C-5BB1-5741E5668D69}"/>
              </a:ext>
            </a:extLst>
          </p:cNvPr>
          <p:cNvSpPr>
            <a:spLocks noGrp="1"/>
          </p:cNvSpPr>
          <p:nvPr>
            <p:ph type="body" sz="quarter" idx="233" hasCustomPrompt="1"/>
          </p:nvPr>
        </p:nvSpPr>
        <p:spPr>
          <a:xfrm>
            <a:off x="2089728" y="3715275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6" name="Espace réservé du texte 5">
            <a:extLst>
              <a:ext uri="{FF2B5EF4-FFF2-40B4-BE49-F238E27FC236}">
                <a16:creationId xmlns:a16="http://schemas.microsoft.com/office/drawing/2014/main" id="{36E9D71C-E364-86E0-734A-F1967DE79133}"/>
              </a:ext>
            </a:extLst>
          </p:cNvPr>
          <p:cNvSpPr>
            <a:spLocks noGrp="1"/>
          </p:cNvSpPr>
          <p:nvPr>
            <p:ph type="body" sz="quarter" idx="234" hasCustomPrompt="1"/>
          </p:nvPr>
        </p:nvSpPr>
        <p:spPr>
          <a:xfrm>
            <a:off x="4024199" y="3480347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7" name="Espace réservé du texte 21">
            <a:extLst>
              <a:ext uri="{FF2B5EF4-FFF2-40B4-BE49-F238E27FC236}">
                <a16:creationId xmlns:a16="http://schemas.microsoft.com/office/drawing/2014/main" id="{8BC203A5-FEE4-131C-C5E7-289E74CFBF8B}"/>
              </a:ext>
            </a:extLst>
          </p:cNvPr>
          <p:cNvSpPr>
            <a:spLocks noGrp="1"/>
          </p:cNvSpPr>
          <p:nvPr>
            <p:ph type="body" sz="quarter" idx="235" hasCustomPrompt="1"/>
          </p:nvPr>
        </p:nvSpPr>
        <p:spPr>
          <a:xfrm>
            <a:off x="4017056" y="3710620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8" name="Espace réservé du texte 5">
            <a:extLst>
              <a:ext uri="{FF2B5EF4-FFF2-40B4-BE49-F238E27FC236}">
                <a16:creationId xmlns:a16="http://schemas.microsoft.com/office/drawing/2014/main" id="{03A8E6ED-2EAF-AD71-6C24-6DE59F9AF67B}"/>
              </a:ext>
            </a:extLst>
          </p:cNvPr>
          <p:cNvSpPr>
            <a:spLocks noGrp="1"/>
          </p:cNvSpPr>
          <p:nvPr>
            <p:ph type="body" sz="quarter" idx="236" hasCustomPrompt="1"/>
          </p:nvPr>
        </p:nvSpPr>
        <p:spPr>
          <a:xfrm>
            <a:off x="5965814" y="346854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9" name="Espace réservé du texte 21">
            <a:extLst>
              <a:ext uri="{FF2B5EF4-FFF2-40B4-BE49-F238E27FC236}">
                <a16:creationId xmlns:a16="http://schemas.microsoft.com/office/drawing/2014/main" id="{32B9FB72-340A-A310-C5C5-BC5460E1777A}"/>
              </a:ext>
            </a:extLst>
          </p:cNvPr>
          <p:cNvSpPr>
            <a:spLocks noGrp="1"/>
          </p:cNvSpPr>
          <p:nvPr>
            <p:ph type="body" sz="quarter" idx="237" hasCustomPrompt="1"/>
          </p:nvPr>
        </p:nvSpPr>
        <p:spPr>
          <a:xfrm>
            <a:off x="5965814" y="3698819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40" name="Espace réservé du texte 5">
            <a:extLst>
              <a:ext uri="{FF2B5EF4-FFF2-40B4-BE49-F238E27FC236}">
                <a16:creationId xmlns:a16="http://schemas.microsoft.com/office/drawing/2014/main" id="{2787E21C-9672-9E72-8F6C-A714141F2845}"/>
              </a:ext>
            </a:extLst>
          </p:cNvPr>
          <p:cNvSpPr>
            <a:spLocks noGrp="1"/>
          </p:cNvSpPr>
          <p:nvPr>
            <p:ph type="body" sz="quarter" idx="238" hasCustomPrompt="1"/>
          </p:nvPr>
        </p:nvSpPr>
        <p:spPr>
          <a:xfrm>
            <a:off x="7892173" y="346821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41" name="Espace réservé du texte 21">
            <a:extLst>
              <a:ext uri="{FF2B5EF4-FFF2-40B4-BE49-F238E27FC236}">
                <a16:creationId xmlns:a16="http://schemas.microsoft.com/office/drawing/2014/main" id="{F412B5BF-C6B3-C343-4AF4-2B87365070C2}"/>
              </a:ext>
            </a:extLst>
          </p:cNvPr>
          <p:cNvSpPr>
            <a:spLocks noGrp="1"/>
          </p:cNvSpPr>
          <p:nvPr>
            <p:ph type="body" sz="quarter" idx="239" hasCustomPrompt="1"/>
          </p:nvPr>
        </p:nvSpPr>
        <p:spPr>
          <a:xfrm>
            <a:off x="7892173" y="3698488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42" name="Espace réservé du texte 5">
            <a:extLst>
              <a:ext uri="{FF2B5EF4-FFF2-40B4-BE49-F238E27FC236}">
                <a16:creationId xmlns:a16="http://schemas.microsoft.com/office/drawing/2014/main" id="{A5B137E5-2EE3-D467-3A9B-308D62ABCAC3}"/>
              </a:ext>
            </a:extLst>
          </p:cNvPr>
          <p:cNvSpPr>
            <a:spLocks noGrp="1"/>
          </p:cNvSpPr>
          <p:nvPr>
            <p:ph type="body" sz="quarter" idx="240" hasCustomPrompt="1"/>
          </p:nvPr>
        </p:nvSpPr>
        <p:spPr>
          <a:xfrm>
            <a:off x="2092109" y="4601972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43" name="Espace réservé du texte 21">
            <a:extLst>
              <a:ext uri="{FF2B5EF4-FFF2-40B4-BE49-F238E27FC236}">
                <a16:creationId xmlns:a16="http://schemas.microsoft.com/office/drawing/2014/main" id="{8C655524-7D99-D4C7-2027-D3C57C29F987}"/>
              </a:ext>
            </a:extLst>
          </p:cNvPr>
          <p:cNvSpPr>
            <a:spLocks noGrp="1"/>
          </p:cNvSpPr>
          <p:nvPr>
            <p:ph type="body" sz="quarter" idx="241" hasCustomPrompt="1"/>
          </p:nvPr>
        </p:nvSpPr>
        <p:spPr>
          <a:xfrm>
            <a:off x="2089537" y="4829591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44" name="Espace réservé du texte 5">
            <a:extLst>
              <a:ext uri="{FF2B5EF4-FFF2-40B4-BE49-F238E27FC236}">
                <a16:creationId xmlns:a16="http://schemas.microsoft.com/office/drawing/2014/main" id="{0CDF199D-17B2-C1B2-9DB7-0307C18D2264}"/>
              </a:ext>
            </a:extLst>
          </p:cNvPr>
          <p:cNvSpPr>
            <a:spLocks noGrp="1"/>
          </p:cNvSpPr>
          <p:nvPr>
            <p:ph type="body" sz="quarter" idx="242" hasCustomPrompt="1"/>
          </p:nvPr>
        </p:nvSpPr>
        <p:spPr>
          <a:xfrm>
            <a:off x="4026580" y="459462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45" name="Espace réservé du texte 21">
            <a:extLst>
              <a:ext uri="{FF2B5EF4-FFF2-40B4-BE49-F238E27FC236}">
                <a16:creationId xmlns:a16="http://schemas.microsoft.com/office/drawing/2014/main" id="{CACE4805-61F6-D260-F2B2-E9072DC43822}"/>
              </a:ext>
            </a:extLst>
          </p:cNvPr>
          <p:cNvSpPr>
            <a:spLocks noGrp="1"/>
          </p:cNvSpPr>
          <p:nvPr>
            <p:ph type="body" sz="quarter" idx="243" hasCustomPrompt="1"/>
          </p:nvPr>
        </p:nvSpPr>
        <p:spPr>
          <a:xfrm>
            <a:off x="4031342" y="482013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46" name="Espace réservé du texte 5">
            <a:extLst>
              <a:ext uri="{FF2B5EF4-FFF2-40B4-BE49-F238E27FC236}">
                <a16:creationId xmlns:a16="http://schemas.microsoft.com/office/drawing/2014/main" id="{596A9E3A-B5F2-B2F4-F657-790208A5A0B4}"/>
              </a:ext>
            </a:extLst>
          </p:cNvPr>
          <p:cNvSpPr>
            <a:spLocks noGrp="1"/>
          </p:cNvSpPr>
          <p:nvPr>
            <p:ph type="body" sz="quarter" idx="244" hasCustomPrompt="1"/>
          </p:nvPr>
        </p:nvSpPr>
        <p:spPr>
          <a:xfrm>
            <a:off x="5963433" y="4574071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47" name="Espace réservé du texte 21">
            <a:extLst>
              <a:ext uri="{FF2B5EF4-FFF2-40B4-BE49-F238E27FC236}">
                <a16:creationId xmlns:a16="http://schemas.microsoft.com/office/drawing/2014/main" id="{757981D1-AA64-09FA-52A6-95A5640E5A3F}"/>
              </a:ext>
            </a:extLst>
          </p:cNvPr>
          <p:cNvSpPr>
            <a:spLocks noGrp="1"/>
          </p:cNvSpPr>
          <p:nvPr>
            <p:ph type="body" sz="quarter" idx="245" hasCustomPrompt="1"/>
          </p:nvPr>
        </p:nvSpPr>
        <p:spPr>
          <a:xfrm>
            <a:off x="5965814" y="480434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48" name="Espace réservé du texte 5">
            <a:extLst>
              <a:ext uri="{FF2B5EF4-FFF2-40B4-BE49-F238E27FC236}">
                <a16:creationId xmlns:a16="http://schemas.microsoft.com/office/drawing/2014/main" id="{0991DFCF-6636-FFB3-FB7C-70049833ADAC}"/>
              </a:ext>
            </a:extLst>
          </p:cNvPr>
          <p:cNvSpPr>
            <a:spLocks noGrp="1"/>
          </p:cNvSpPr>
          <p:nvPr>
            <p:ph type="body" sz="quarter" idx="246" hasCustomPrompt="1"/>
          </p:nvPr>
        </p:nvSpPr>
        <p:spPr>
          <a:xfrm>
            <a:off x="7891141" y="45737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49" name="Espace réservé du texte 21">
            <a:extLst>
              <a:ext uri="{FF2B5EF4-FFF2-40B4-BE49-F238E27FC236}">
                <a16:creationId xmlns:a16="http://schemas.microsoft.com/office/drawing/2014/main" id="{0DC386D2-B0B2-46C7-7DDA-CE99C5C26CF1}"/>
              </a:ext>
            </a:extLst>
          </p:cNvPr>
          <p:cNvSpPr>
            <a:spLocks noGrp="1"/>
          </p:cNvSpPr>
          <p:nvPr>
            <p:ph type="body" sz="quarter" idx="247" hasCustomPrompt="1"/>
          </p:nvPr>
        </p:nvSpPr>
        <p:spPr>
          <a:xfrm>
            <a:off x="7893522" y="48040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50" name="Espace réservé du texte 5">
            <a:extLst>
              <a:ext uri="{FF2B5EF4-FFF2-40B4-BE49-F238E27FC236}">
                <a16:creationId xmlns:a16="http://schemas.microsoft.com/office/drawing/2014/main" id="{6FBE5BB9-39E9-35F2-476D-14EE6B820179}"/>
              </a:ext>
            </a:extLst>
          </p:cNvPr>
          <p:cNvSpPr>
            <a:spLocks noGrp="1"/>
          </p:cNvSpPr>
          <p:nvPr>
            <p:ph type="body" sz="quarter" idx="248" hasCustomPrompt="1"/>
          </p:nvPr>
        </p:nvSpPr>
        <p:spPr>
          <a:xfrm>
            <a:off x="2099215" y="571450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51" name="Espace réservé du texte 21">
            <a:extLst>
              <a:ext uri="{FF2B5EF4-FFF2-40B4-BE49-F238E27FC236}">
                <a16:creationId xmlns:a16="http://schemas.microsoft.com/office/drawing/2014/main" id="{53AFBBE9-EA7E-206F-0E13-A0F616392ED5}"/>
              </a:ext>
            </a:extLst>
          </p:cNvPr>
          <p:cNvSpPr>
            <a:spLocks noGrp="1"/>
          </p:cNvSpPr>
          <p:nvPr>
            <p:ph type="body" sz="quarter" idx="249" hasCustomPrompt="1"/>
          </p:nvPr>
        </p:nvSpPr>
        <p:spPr>
          <a:xfrm>
            <a:off x="2101602" y="594239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52" name="Espace réservé du texte 5">
            <a:extLst>
              <a:ext uri="{FF2B5EF4-FFF2-40B4-BE49-F238E27FC236}">
                <a16:creationId xmlns:a16="http://schemas.microsoft.com/office/drawing/2014/main" id="{2877CF0D-4CD9-54B0-3E18-AA2614D01BAF}"/>
              </a:ext>
            </a:extLst>
          </p:cNvPr>
          <p:cNvSpPr>
            <a:spLocks noGrp="1"/>
          </p:cNvSpPr>
          <p:nvPr>
            <p:ph type="body" sz="quarter" idx="250" hasCustomPrompt="1"/>
          </p:nvPr>
        </p:nvSpPr>
        <p:spPr>
          <a:xfrm>
            <a:off x="4031342" y="570995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53" name="Espace réservé du texte 21">
            <a:extLst>
              <a:ext uri="{FF2B5EF4-FFF2-40B4-BE49-F238E27FC236}">
                <a16:creationId xmlns:a16="http://schemas.microsoft.com/office/drawing/2014/main" id="{ED1CFA54-134B-D499-5B14-2863A160CD36}"/>
              </a:ext>
            </a:extLst>
          </p:cNvPr>
          <p:cNvSpPr>
            <a:spLocks noGrp="1"/>
          </p:cNvSpPr>
          <p:nvPr>
            <p:ph type="body" sz="quarter" idx="251" hasCustomPrompt="1"/>
          </p:nvPr>
        </p:nvSpPr>
        <p:spPr>
          <a:xfrm>
            <a:off x="4033723" y="5935465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54" name="Espace réservé du texte 5">
            <a:extLst>
              <a:ext uri="{FF2B5EF4-FFF2-40B4-BE49-F238E27FC236}">
                <a16:creationId xmlns:a16="http://schemas.microsoft.com/office/drawing/2014/main" id="{90784B74-FF6B-50F8-76A5-9065199B3B20}"/>
              </a:ext>
            </a:extLst>
          </p:cNvPr>
          <p:cNvSpPr>
            <a:spLocks noGrp="1"/>
          </p:cNvSpPr>
          <p:nvPr>
            <p:ph type="body" sz="quarter" idx="252" hasCustomPrompt="1"/>
          </p:nvPr>
        </p:nvSpPr>
        <p:spPr>
          <a:xfrm>
            <a:off x="5975338" y="5698798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55" name="Espace réservé du texte 21">
            <a:extLst>
              <a:ext uri="{FF2B5EF4-FFF2-40B4-BE49-F238E27FC236}">
                <a16:creationId xmlns:a16="http://schemas.microsoft.com/office/drawing/2014/main" id="{806D075B-8858-38AF-DE21-5BBD2ACE28EE}"/>
              </a:ext>
            </a:extLst>
          </p:cNvPr>
          <p:cNvSpPr>
            <a:spLocks noGrp="1"/>
          </p:cNvSpPr>
          <p:nvPr>
            <p:ph type="body" sz="quarter" idx="253" hasCustomPrompt="1"/>
          </p:nvPr>
        </p:nvSpPr>
        <p:spPr>
          <a:xfrm>
            <a:off x="5975338" y="5925893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56" name="Espace réservé du texte 5">
            <a:extLst>
              <a:ext uri="{FF2B5EF4-FFF2-40B4-BE49-F238E27FC236}">
                <a16:creationId xmlns:a16="http://schemas.microsoft.com/office/drawing/2014/main" id="{5518E68B-D431-0119-CB5D-3B50AE36EB3E}"/>
              </a:ext>
            </a:extLst>
          </p:cNvPr>
          <p:cNvSpPr>
            <a:spLocks noGrp="1"/>
          </p:cNvSpPr>
          <p:nvPr>
            <p:ph type="body" sz="quarter" idx="254" hasCustomPrompt="1"/>
          </p:nvPr>
        </p:nvSpPr>
        <p:spPr>
          <a:xfrm>
            <a:off x="7893522" y="5690099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57" name="Espace réservé du texte 21">
            <a:extLst>
              <a:ext uri="{FF2B5EF4-FFF2-40B4-BE49-F238E27FC236}">
                <a16:creationId xmlns:a16="http://schemas.microsoft.com/office/drawing/2014/main" id="{129CBA3B-8D40-0785-82C4-46A2E78659BC}"/>
              </a:ext>
            </a:extLst>
          </p:cNvPr>
          <p:cNvSpPr>
            <a:spLocks noGrp="1"/>
          </p:cNvSpPr>
          <p:nvPr>
            <p:ph type="body" sz="quarter" idx="255" hasCustomPrompt="1"/>
          </p:nvPr>
        </p:nvSpPr>
        <p:spPr>
          <a:xfrm>
            <a:off x="7893523" y="591737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" name="Espace réservé du texte 25">
            <a:extLst>
              <a:ext uri="{FF2B5EF4-FFF2-40B4-BE49-F238E27FC236}">
                <a16:creationId xmlns:a16="http://schemas.microsoft.com/office/drawing/2014/main" id="{1C5789D2-22B2-4A15-1C8D-E0FD0DD5596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53269" y="958425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" name="Espace réservé du texte 25">
            <a:extLst>
              <a:ext uri="{FF2B5EF4-FFF2-40B4-BE49-F238E27FC236}">
                <a16:creationId xmlns:a16="http://schemas.microsoft.com/office/drawing/2014/main" id="{8C082FF8-DF59-0F35-65AB-7E22D31B998F}"/>
              </a:ext>
            </a:extLst>
          </p:cNvPr>
          <p:cNvSpPr>
            <a:spLocks noGrp="1"/>
          </p:cNvSpPr>
          <p:nvPr>
            <p:ph type="body" sz="quarter" idx="256" hasCustomPrompt="1"/>
          </p:nvPr>
        </p:nvSpPr>
        <p:spPr>
          <a:xfrm>
            <a:off x="2078300" y="950805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" name="Espace réservé du texte 25">
            <a:extLst>
              <a:ext uri="{FF2B5EF4-FFF2-40B4-BE49-F238E27FC236}">
                <a16:creationId xmlns:a16="http://schemas.microsoft.com/office/drawing/2014/main" id="{4645D3E8-8401-3C33-9D01-A7433918B26C}"/>
              </a:ext>
            </a:extLst>
          </p:cNvPr>
          <p:cNvSpPr>
            <a:spLocks noGrp="1"/>
          </p:cNvSpPr>
          <p:nvPr>
            <p:ph type="body" sz="quarter" idx="257" hasCustomPrompt="1"/>
          </p:nvPr>
        </p:nvSpPr>
        <p:spPr>
          <a:xfrm>
            <a:off x="4032296" y="944707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" name="Espace réservé du texte 25">
            <a:extLst>
              <a:ext uri="{FF2B5EF4-FFF2-40B4-BE49-F238E27FC236}">
                <a16:creationId xmlns:a16="http://schemas.microsoft.com/office/drawing/2014/main" id="{C58698C6-880E-4983-1504-2D1D1573D7B3}"/>
              </a:ext>
            </a:extLst>
          </p:cNvPr>
          <p:cNvSpPr>
            <a:spLocks noGrp="1"/>
          </p:cNvSpPr>
          <p:nvPr>
            <p:ph type="body" sz="quarter" idx="258" hasCustomPrompt="1"/>
          </p:nvPr>
        </p:nvSpPr>
        <p:spPr>
          <a:xfrm>
            <a:off x="5962239" y="935918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6" name="Espace réservé du texte 25">
            <a:extLst>
              <a:ext uri="{FF2B5EF4-FFF2-40B4-BE49-F238E27FC236}">
                <a16:creationId xmlns:a16="http://schemas.microsoft.com/office/drawing/2014/main" id="{A52B4D90-080E-E49F-5953-11CBC7FE4106}"/>
              </a:ext>
            </a:extLst>
          </p:cNvPr>
          <p:cNvSpPr>
            <a:spLocks noGrp="1"/>
          </p:cNvSpPr>
          <p:nvPr>
            <p:ph type="body" sz="quarter" idx="259" hasCustomPrompt="1"/>
          </p:nvPr>
        </p:nvSpPr>
        <p:spPr>
          <a:xfrm>
            <a:off x="7869073" y="935918"/>
            <a:ext cx="1867519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9" name="Espace réservé pour une image  58">
            <a:extLst>
              <a:ext uri="{FF2B5EF4-FFF2-40B4-BE49-F238E27FC236}">
                <a16:creationId xmlns:a16="http://schemas.microsoft.com/office/drawing/2014/main" id="{3AE9615D-6F40-75BB-2BCD-A72291021AD5}"/>
              </a:ext>
            </a:extLst>
          </p:cNvPr>
          <p:cNvSpPr>
            <a:spLocks noGrp="1"/>
          </p:cNvSpPr>
          <p:nvPr>
            <p:ph type="pic" sz="quarter" idx="260"/>
          </p:nvPr>
        </p:nvSpPr>
        <p:spPr>
          <a:xfrm>
            <a:off x="-8036" y="858838"/>
            <a:ext cx="9906000" cy="59991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0916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rus (6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52">
            <a:extLst>
              <a:ext uri="{FF2B5EF4-FFF2-40B4-BE49-F238E27FC236}">
                <a16:creationId xmlns:a16="http://schemas.microsoft.com/office/drawing/2014/main" id="{3031BF8A-1531-5940-5EA3-F5020442DA33}"/>
              </a:ext>
            </a:extLst>
          </p:cNvPr>
          <p:cNvSpPr txBox="1">
            <a:spLocks/>
          </p:cNvSpPr>
          <p:nvPr userDrawn="1"/>
        </p:nvSpPr>
        <p:spPr>
          <a:xfrm>
            <a:off x="-6789" y="-5684"/>
            <a:ext cx="9906000" cy="865312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bg1"/>
                </a:solidFill>
                <a:latin typeface="The Bold Font" pitchFamily="2" charset="0"/>
                <a:ea typeface="+mj-ea"/>
                <a:cs typeface="+mj-cs"/>
              </a:defRPr>
            </a:lvl1pPr>
          </a:lstStyle>
          <a:p>
            <a:r>
              <a:rPr lang="fr-FR" dirty="0"/>
              <a:t>Programme  + date</a:t>
            </a:r>
          </a:p>
        </p:txBody>
      </p:sp>
      <p:sp>
        <p:nvSpPr>
          <p:cNvPr id="8" name="Espace réservé du texte 5">
            <a:extLst>
              <a:ext uri="{FF2B5EF4-FFF2-40B4-BE49-F238E27FC236}">
                <a16:creationId xmlns:a16="http://schemas.microsoft.com/office/drawing/2014/main" id="{839FA913-F0A9-28D3-2FC0-3DD897D2A5A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162019" y="1260901"/>
            <a:ext cx="1806308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 dirty="0"/>
              <a:t>date</a:t>
            </a:r>
            <a:endParaRPr lang="en-US" dirty="0"/>
          </a:p>
        </p:txBody>
      </p:sp>
      <p:sp>
        <p:nvSpPr>
          <p:cNvPr id="9" name="Espace réservé du texte 21">
            <a:extLst>
              <a:ext uri="{FF2B5EF4-FFF2-40B4-BE49-F238E27FC236}">
                <a16:creationId xmlns:a16="http://schemas.microsoft.com/office/drawing/2014/main" id="{09F15013-314E-D80C-0AB0-47ED8DBDCEA6}"/>
              </a:ext>
            </a:extLst>
          </p:cNvPr>
          <p:cNvSpPr>
            <a:spLocks noGrp="1"/>
          </p:cNvSpPr>
          <p:nvPr>
            <p:ph type="body" sz="quarter" idx="94" hasCustomPrompt="1"/>
          </p:nvPr>
        </p:nvSpPr>
        <p:spPr>
          <a:xfrm>
            <a:off x="162019" y="1486063"/>
            <a:ext cx="1806308" cy="8298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0" name="Espace réservé du texte 5">
            <a:extLst>
              <a:ext uri="{FF2B5EF4-FFF2-40B4-BE49-F238E27FC236}">
                <a16:creationId xmlns:a16="http://schemas.microsoft.com/office/drawing/2014/main" id="{1A32902B-9B07-97FA-6B8C-143B4E4CDD75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162019" y="2377431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9E846A37-0CF8-CFE5-455A-25C0147475B8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162019" y="260770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2" name="Espace réservé du texte 5">
            <a:extLst>
              <a:ext uri="{FF2B5EF4-FFF2-40B4-BE49-F238E27FC236}">
                <a16:creationId xmlns:a16="http://schemas.microsoft.com/office/drawing/2014/main" id="{1B424D23-023F-DEEE-BA0E-1952177ED91A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166128" y="3480240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3" name="Espace réservé du texte 21">
            <a:extLst>
              <a:ext uri="{FF2B5EF4-FFF2-40B4-BE49-F238E27FC236}">
                <a16:creationId xmlns:a16="http://schemas.microsoft.com/office/drawing/2014/main" id="{69271B03-1B13-C645-3315-737CDB2A4BC2}"/>
              </a:ext>
            </a:extLst>
          </p:cNvPr>
          <p:cNvSpPr>
            <a:spLocks noGrp="1"/>
          </p:cNvSpPr>
          <p:nvPr>
            <p:ph type="body" sz="quarter" idx="211" hasCustomPrompt="1"/>
          </p:nvPr>
        </p:nvSpPr>
        <p:spPr>
          <a:xfrm>
            <a:off x="163747" y="371765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4" name="Espace réservé du texte 5">
            <a:extLst>
              <a:ext uri="{FF2B5EF4-FFF2-40B4-BE49-F238E27FC236}">
                <a16:creationId xmlns:a16="http://schemas.microsoft.com/office/drawing/2014/main" id="{6F69A4BD-42C9-224C-881F-F1A2AD5C135A}"/>
              </a:ext>
            </a:extLst>
          </p:cNvPr>
          <p:cNvSpPr>
            <a:spLocks noGrp="1"/>
          </p:cNvSpPr>
          <p:nvPr>
            <p:ph type="body" sz="quarter" idx="212" hasCustomPrompt="1"/>
          </p:nvPr>
        </p:nvSpPr>
        <p:spPr>
          <a:xfrm>
            <a:off x="162019" y="459462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" name="Espace réservé du texte 21">
            <a:extLst>
              <a:ext uri="{FF2B5EF4-FFF2-40B4-BE49-F238E27FC236}">
                <a16:creationId xmlns:a16="http://schemas.microsoft.com/office/drawing/2014/main" id="{CC8EA87E-61CD-EED3-F979-CE9545728824}"/>
              </a:ext>
            </a:extLst>
          </p:cNvPr>
          <p:cNvSpPr>
            <a:spLocks noGrp="1"/>
          </p:cNvSpPr>
          <p:nvPr>
            <p:ph type="body" sz="quarter" idx="213" hasCustomPrompt="1"/>
          </p:nvPr>
        </p:nvSpPr>
        <p:spPr>
          <a:xfrm>
            <a:off x="162019" y="4824899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6" name="Espace réservé du texte 5">
            <a:extLst>
              <a:ext uri="{FF2B5EF4-FFF2-40B4-BE49-F238E27FC236}">
                <a16:creationId xmlns:a16="http://schemas.microsoft.com/office/drawing/2014/main" id="{77A08FF9-84E6-ED8E-CA38-1D51896561AD}"/>
              </a:ext>
            </a:extLst>
          </p:cNvPr>
          <p:cNvSpPr>
            <a:spLocks noGrp="1"/>
          </p:cNvSpPr>
          <p:nvPr>
            <p:ph type="body" sz="quarter" idx="214" hasCustomPrompt="1"/>
          </p:nvPr>
        </p:nvSpPr>
        <p:spPr>
          <a:xfrm>
            <a:off x="162019" y="571723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" name="Espace réservé du texte 21">
            <a:extLst>
              <a:ext uri="{FF2B5EF4-FFF2-40B4-BE49-F238E27FC236}">
                <a16:creationId xmlns:a16="http://schemas.microsoft.com/office/drawing/2014/main" id="{384233A7-3A36-5DC3-CC72-64DF1B641458}"/>
              </a:ext>
            </a:extLst>
          </p:cNvPr>
          <p:cNvSpPr>
            <a:spLocks noGrp="1"/>
          </p:cNvSpPr>
          <p:nvPr>
            <p:ph type="body" sz="quarter" idx="215" hasCustomPrompt="1"/>
          </p:nvPr>
        </p:nvSpPr>
        <p:spPr>
          <a:xfrm>
            <a:off x="162019" y="594239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8" name="Espace réservé du texte 5">
            <a:extLst>
              <a:ext uri="{FF2B5EF4-FFF2-40B4-BE49-F238E27FC236}">
                <a16:creationId xmlns:a16="http://schemas.microsoft.com/office/drawing/2014/main" id="{102BCE0E-115A-A51C-B844-87ED7323AD7E}"/>
              </a:ext>
            </a:extLst>
          </p:cNvPr>
          <p:cNvSpPr>
            <a:spLocks noGrp="1"/>
          </p:cNvSpPr>
          <p:nvPr>
            <p:ph type="body" sz="quarter" idx="216" hasCustomPrompt="1"/>
          </p:nvPr>
        </p:nvSpPr>
        <p:spPr>
          <a:xfrm>
            <a:off x="2070680" y="1253628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D74DD27E-276D-A27F-8118-719A94DA7622}"/>
              </a:ext>
            </a:extLst>
          </p:cNvPr>
          <p:cNvSpPr>
            <a:spLocks noGrp="1"/>
          </p:cNvSpPr>
          <p:nvPr>
            <p:ph type="body" sz="quarter" idx="217" hasCustomPrompt="1"/>
          </p:nvPr>
        </p:nvSpPr>
        <p:spPr>
          <a:xfrm>
            <a:off x="2070680" y="1476758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0" name="Espace réservé du texte 5">
            <a:extLst>
              <a:ext uri="{FF2B5EF4-FFF2-40B4-BE49-F238E27FC236}">
                <a16:creationId xmlns:a16="http://schemas.microsoft.com/office/drawing/2014/main" id="{7D489747-354B-C2D1-DA59-4E581C702813}"/>
              </a:ext>
            </a:extLst>
          </p:cNvPr>
          <p:cNvSpPr>
            <a:spLocks noGrp="1"/>
          </p:cNvSpPr>
          <p:nvPr>
            <p:ph type="body" sz="quarter" idx="218" hasCustomPrompt="1"/>
          </p:nvPr>
        </p:nvSpPr>
        <p:spPr>
          <a:xfrm>
            <a:off x="7877887" y="122267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1" name="Espace réservé du texte 21">
            <a:extLst>
              <a:ext uri="{FF2B5EF4-FFF2-40B4-BE49-F238E27FC236}">
                <a16:creationId xmlns:a16="http://schemas.microsoft.com/office/drawing/2014/main" id="{D97E906F-8160-00BF-2F65-864572613719}"/>
              </a:ext>
            </a:extLst>
          </p:cNvPr>
          <p:cNvSpPr>
            <a:spLocks noGrp="1"/>
          </p:cNvSpPr>
          <p:nvPr>
            <p:ph type="body" sz="quarter" idx="219" hasCustomPrompt="1"/>
          </p:nvPr>
        </p:nvSpPr>
        <p:spPr>
          <a:xfrm>
            <a:off x="7877887" y="144818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2" name="Espace réservé du texte 5">
            <a:extLst>
              <a:ext uri="{FF2B5EF4-FFF2-40B4-BE49-F238E27FC236}">
                <a16:creationId xmlns:a16="http://schemas.microsoft.com/office/drawing/2014/main" id="{3FC07CB9-DB9A-2B8A-7F17-F07578A47BCE}"/>
              </a:ext>
            </a:extLst>
          </p:cNvPr>
          <p:cNvSpPr>
            <a:spLocks noGrp="1"/>
          </p:cNvSpPr>
          <p:nvPr>
            <p:ph type="body" sz="quarter" idx="220" hasCustomPrompt="1"/>
          </p:nvPr>
        </p:nvSpPr>
        <p:spPr>
          <a:xfrm>
            <a:off x="5949147" y="122505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7A039140-E823-CCD3-7B20-8B99D077140C}"/>
              </a:ext>
            </a:extLst>
          </p:cNvPr>
          <p:cNvSpPr>
            <a:spLocks noGrp="1"/>
          </p:cNvSpPr>
          <p:nvPr>
            <p:ph type="body" sz="quarter" idx="221" hasCustomPrompt="1"/>
          </p:nvPr>
        </p:nvSpPr>
        <p:spPr>
          <a:xfrm>
            <a:off x="5951528" y="145056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4" name="Espace réservé du texte 5">
            <a:extLst>
              <a:ext uri="{FF2B5EF4-FFF2-40B4-BE49-F238E27FC236}">
                <a16:creationId xmlns:a16="http://schemas.microsoft.com/office/drawing/2014/main" id="{DB65A505-213F-1C0B-AE52-4A5566B05D3D}"/>
              </a:ext>
            </a:extLst>
          </p:cNvPr>
          <p:cNvSpPr>
            <a:spLocks noGrp="1"/>
          </p:cNvSpPr>
          <p:nvPr>
            <p:ph type="body" sz="quarter" idx="222" hasCustomPrompt="1"/>
          </p:nvPr>
        </p:nvSpPr>
        <p:spPr>
          <a:xfrm>
            <a:off x="4017056" y="1230492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5" name="Espace réservé du texte 21">
            <a:extLst>
              <a:ext uri="{FF2B5EF4-FFF2-40B4-BE49-F238E27FC236}">
                <a16:creationId xmlns:a16="http://schemas.microsoft.com/office/drawing/2014/main" id="{6DECB8EA-5F0E-2586-0C2C-E467FD231C2A}"/>
              </a:ext>
            </a:extLst>
          </p:cNvPr>
          <p:cNvSpPr>
            <a:spLocks noGrp="1"/>
          </p:cNvSpPr>
          <p:nvPr>
            <p:ph type="body" sz="quarter" idx="223" hasCustomPrompt="1"/>
          </p:nvPr>
        </p:nvSpPr>
        <p:spPr>
          <a:xfrm>
            <a:off x="4017056" y="1458383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6" name="Espace réservé du texte 5">
            <a:extLst>
              <a:ext uri="{FF2B5EF4-FFF2-40B4-BE49-F238E27FC236}">
                <a16:creationId xmlns:a16="http://schemas.microsoft.com/office/drawing/2014/main" id="{ACFC39FD-02E3-354A-66D4-24B7511A848E}"/>
              </a:ext>
            </a:extLst>
          </p:cNvPr>
          <p:cNvSpPr>
            <a:spLocks noGrp="1"/>
          </p:cNvSpPr>
          <p:nvPr>
            <p:ph type="body" sz="quarter" idx="224" hasCustomPrompt="1"/>
          </p:nvPr>
        </p:nvSpPr>
        <p:spPr>
          <a:xfrm>
            <a:off x="2084966" y="238457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7" name="Espace réservé du texte 21">
            <a:extLst>
              <a:ext uri="{FF2B5EF4-FFF2-40B4-BE49-F238E27FC236}">
                <a16:creationId xmlns:a16="http://schemas.microsoft.com/office/drawing/2014/main" id="{C0800311-2D1C-0078-F5EF-9090EC7A9B24}"/>
              </a:ext>
            </a:extLst>
          </p:cNvPr>
          <p:cNvSpPr>
            <a:spLocks noGrp="1"/>
          </p:cNvSpPr>
          <p:nvPr>
            <p:ph type="body" sz="quarter" idx="225" hasCustomPrompt="1"/>
          </p:nvPr>
        </p:nvSpPr>
        <p:spPr>
          <a:xfrm>
            <a:off x="2084966" y="260770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8" name="Espace réservé du texte 5">
            <a:extLst>
              <a:ext uri="{FF2B5EF4-FFF2-40B4-BE49-F238E27FC236}">
                <a16:creationId xmlns:a16="http://schemas.microsoft.com/office/drawing/2014/main" id="{4C2E8E44-C2D0-EF6B-BCD6-4B6E6A4FCA19}"/>
              </a:ext>
            </a:extLst>
          </p:cNvPr>
          <p:cNvSpPr>
            <a:spLocks noGrp="1"/>
          </p:cNvSpPr>
          <p:nvPr>
            <p:ph type="body" sz="quarter" idx="226" hasCustomPrompt="1"/>
          </p:nvPr>
        </p:nvSpPr>
        <p:spPr>
          <a:xfrm>
            <a:off x="4030563" y="2366687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9" name="Espace réservé du texte 21">
            <a:extLst>
              <a:ext uri="{FF2B5EF4-FFF2-40B4-BE49-F238E27FC236}">
                <a16:creationId xmlns:a16="http://schemas.microsoft.com/office/drawing/2014/main" id="{3A58D975-0E39-72E0-E69E-E7A5605CF90D}"/>
              </a:ext>
            </a:extLst>
          </p:cNvPr>
          <p:cNvSpPr>
            <a:spLocks noGrp="1"/>
          </p:cNvSpPr>
          <p:nvPr>
            <p:ph type="body" sz="quarter" idx="227" hasCustomPrompt="1"/>
          </p:nvPr>
        </p:nvSpPr>
        <p:spPr>
          <a:xfrm>
            <a:off x="4030563" y="258981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0" name="Espace réservé du texte 5">
            <a:extLst>
              <a:ext uri="{FF2B5EF4-FFF2-40B4-BE49-F238E27FC236}">
                <a16:creationId xmlns:a16="http://schemas.microsoft.com/office/drawing/2014/main" id="{C370DAB0-5789-5BBC-A9D4-3AE5C2FBFCED}"/>
              </a:ext>
            </a:extLst>
          </p:cNvPr>
          <p:cNvSpPr>
            <a:spLocks noGrp="1"/>
          </p:cNvSpPr>
          <p:nvPr>
            <p:ph type="body" sz="quarter" idx="228" hasCustomPrompt="1"/>
          </p:nvPr>
        </p:nvSpPr>
        <p:spPr>
          <a:xfrm>
            <a:off x="5965814" y="23540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1" name="Espace réservé du texte 21">
            <a:extLst>
              <a:ext uri="{FF2B5EF4-FFF2-40B4-BE49-F238E27FC236}">
                <a16:creationId xmlns:a16="http://schemas.microsoft.com/office/drawing/2014/main" id="{C9B43689-8689-59EE-58C9-10E7B166B2FF}"/>
              </a:ext>
            </a:extLst>
          </p:cNvPr>
          <p:cNvSpPr>
            <a:spLocks noGrp="1"/>
          </p:cNvSpPr>
          <p:nvPr>
            <p:ph type="body" sz="quarter" idx="229" hasCustomPrompt="1"/>
          </p:nvPr>
        </p:nvSpPr>
        <p:spPr>
          <a:xfrm>
            <a:off x="5965814" y="25843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2" name="Espace réservé du texte 5">
            <a:extLst>
              <a:ext uri="{FF2B5EF4-FFF2-40B4-BE49-F238E27FC236}">
                <a16:creationId xmlns:a16="http://schemas.microsoft.com/office/drawing/2014/main" id="{8443CFAD-80A6-3D0F-9A93-A738538C3255}"/>
              </a:ext>
            </a:extLst>
          </p:cNvPr>
          <p:cNvSpPr>
            <a:spLocks noGrp="1"/>
          </p:cNvSpPr>
          <p:nvPr>
            <p:ph type="body" sz="quarter" idx="230" hasCustomPrompt="1"/>
          </p:nvPr>
        </p:nvSpPr>
        <p:spPr>
          <a:xfrm>
            <a:off x="7891964" y="23540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D73450F9-5694-5709-DE08-88A621DF4B5C}"/>
              </a:ext>
            </a:extLst>
          </p:cNvPr>
          <p:cNvSpPr>
            <a:spLocks noGrp="1"/>
          </p:cNvSpPr>
          <p:nvPr>
            <p:ph type="body" sz="quarter" idx="231" hasCustomPrompt="1"/>
          </p:nvPr>
        </p:nvSpPr>
        <p:spPr>
          <a:xfrm>
            <a:off x="7891964" y="25843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4" name="Espace réservé du texte 5">
            <a:extLst>
              <a:ext uri="{FF2B5EF4-FFF2-40B4-BE49-F238E27FC236}">
                <a16:creationId xmlns:a16="http://schemas.microsoft.com/office/drawing/2014/main" id="{CADDF97C-E62F-6270-3F28-911C0DFE13B3}"/>
              </a:ext>
            </a:extLst>
          </p:cNvPr>
          <p:cNvSpPr>
            <a:spLocks noGrp="1"/>
          </p:cNvSpPr>
          <p:nvPr>
            <p:ph type="body" sz="quarter" idx="232" hasCustomPrompt="1"/>
          </p:nvPr>
        </p:nvSpPr>
        <p:spPr>
          <a:xfrm>
            <a:off x="2089728" y="348976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5" name="Espace réservé du texte 21">
            <a:extLst>
              <a:ext uri="{FF2B5EF4-FFF2-40B4-BE49-F238E27FC236}">
                <a16:creationId xmlns:a16="http://schemas.microsoft.com/office/drawing/2014/main" id="{47D6A20F-482B-6080-6DD9-2AA32BFE59D7}"/>
              </a:ext>
            </a:extLst>
          </p:cNvPr>
          <p:cNvSpPr>
            <a:spLocks noGrp="1"/>
          </p:cNvSpPr>
          <p:nvPr>
            <p:ph type="body" sz="quarter" idx="233" hasCustomPrompt="1"/>
          </p:nvPr>
        </p:nvSpPr>
        <p:spPr>
          <a:xfrm>
            <a:off x="2089728" y="3715275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6" name="Espace réservé du texte 5">
            <a:extLst>
              <a:ext uri="{FF2B5EF4-FFF2-40B4-BE49-F238E27FC236}">
                <a16:creationId xmlns:a16="http://schemas.microsoft.com/office/drawing/2014/main" id="{94DBB0A7-7736-58BE-0122-74DC5209EF8A}"/>
              </a:ext>
            </a:extLst>
          </p:cNvPr>
          <p:cNvSpPr>
            <a:spLocks noGrp="1"/>
          </p:cNvSpPr>
          <p:nvPr>
            <p:ph type="body" sz="quarter" idx="234" hasCustomPrompt="1"/>
          </p:nvPr>
        </p:nvSpPr>
        <p:spPr>
          <a:xfrm>
            <a:off x="4024199" y="3480347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7" name="Espace réservé du texte 21">
            <a:extLst>
              <a:ext uri="{FF2B5EF4-FFF2-40B4-BE49-F238E27FC236}">
                <a16:creationId xmlns:a16="http://schemas.microsoft.com/office/drawing/2014/main" id="{637DA99D-62CB-041C-C841-D2A560456201}"/>
              </a:ext>
            </a:extLst>
          </p:cNvPr>
          <p:cNvSpPr>
            <a:spLocks noGrp="1"/>
          </p:cNvSpPr>
          <p:nvPr>
            <p:ph type="body" sz="quarter" idx="235" hasCustomPrompt="1"/>
          </p:nvPr>
        </p:nvSpPr>
        <p:spPr>
          <a:xfrm>
            <a:off x="4017056" y="3710620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8" name="Espace réservé du texte 5">
            <a:extLst>
              <a:ext uri="{FF2B5EF4-FFF2-40B4-BE49-F238E27FC236}">
                <a16:creationId xmlns:a16="http://schemas.microsoft.com/office/drawing/2014/main" id="{CD366D95-80D6-F5DE-B860-18BCA93A94CB}"/>
              </a:ext>
            </a:extLst>
          </p:cNvPr>
          <p:cNvSpPr>
            <a:spLocks noGrp="1"/>
          </p:cNvSpPr>
          <p:nvPr>
            <p:ph type="body" sz="quarter" idx="236" hasCustomPrompt="1"/>
          </p:nvPr>
        </p:nvSpPr>
        <p:spPr>
          <a:xfrm>
            <a:off x="5965814" y="346854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9" name="Espace réservé du texte 21">
            <a:extLst>
              <a:ext uri="{FF2B5EF4-FFF2-40B4-BE49-F238E27FC236}">
                <a16:creationId xmlns:a16="http://schemas.microsoft.com/office/drawing/2014/main" id="{C9C29456-0970-0745-15DC-6299416E1E4A}"/>
              </a:ext>
            </a:extLst>
          </p:cNvPr>
          <p:cNvSpPr>
            <a:spLocks noGrp="1"/>
          </p:cNvSpPr>
          <p:nvPr>
            <p:ph type="body" sz="quarter" idx="237" hasCustomPrompt="1"/>
          </p:nvPr>
        </p:nvSpPr>
        <p:spPr>
          <a:xfrm>
            <a:off x="5965814" y="3698819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40" name="Espace réservé du texte 5">
            <a:extLst>
              <a:ext uri="{FF2B5EF4-FFF2-40B4-BE49-F238E27FC236}">
                <a16:creationId xmlns:a16="http://schemas.microsoft.com/office/drawing/2014/main" id="{25B425C0-DE88-646B-D85F-A887E7D26A71}"/>
              </a:ext>
            </a:extLst>
          </p:cNvPr>
          <p:cNvSpPr>
            <a:spLocks noGrp="1"/>
          </p:cNvSpPr>
          <p:nvPr>
            <p:ph type="body" sz="quarter" idx="238" hasCustomPrompt="1"/>
          </p:nvPr>
        </p:nvSpPr>
        <p:spPr>
          <a:xfrm>
            <a:off x="7892173" y="346821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41" name="Espace réservé du texte 21">
            <a:extLst>
              <a:ext uri="{FF2B5EF4-FFF2-40B4-BE49-F238E27FC236}">
                <a16:creationId xmlns:a16="http://schemas.microsoft.com/office/drawing/2014/main" id="{A2B31903-CCFF-624E-3B9E-4F0BCB58C046}"/>
              </a:ext>
            </a:extLst>
          </p:cNvPr>
          <p:cNvSpPr>
            <a:spLocks noGrp="1"/>
          </p:cNvSpPr>
          <p:nvPr>
            <p:ph type="body" sz="quarter" idx="239" hasCustomPrompt="1"/>
          </p:nvPr>
        </p:nvSpPr>
        <p:spPr>
          <a:xfrm>
            <a:off x="7892173" y="3698488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42" name="Espace réservé du texte 5">
            <a:extLst>
              <a:ext uri="{FF2B5EF4-FFF2-40B4-BE49-F238E27FC236}">
                <a16:creationId xmlns:a16="http://schemas.microsoft.com/office/drawing/2014/main" id="{6DF78DB6-8C60-9326-16DD-76E00A825F4D}"/>
              </a:ext>
            </a:extLst>
          </p:cNvPr>
          <p:cNvSpPr>
            <a:spLocks noGrp="1"/>
          </p:cNvSpPr>
          <p:nvPr>
            <p:ph type="body" sz="quarter" idx="240" hasCustomPrompt="1"/>
          </p:nvPr>
        </p:nvSpPr>
        <p:spPr>
          <a:xfrm>
            <a:off x="2092109" y="4601972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43" name="Espace réservé du texte 21">
            <a:extLst>
              <a:ext uri="{FF2B5EF4-FFF2-40B4-BE49-F238E27FC236}">
                <a16:creationId xmlns:a16="http://schemas.microsoft.com/office/drawing/2014/main" id="{5ADD4A9D-98D5-7F7F-5E7D-B6576FAD1FBE}"/>
              </a:ext>
            </a:extLst>
          </p:cNvPr>
          <p:cNvSpPr>
            <a:spLocks noGrp="1"/>
          </p:cNvSpPr>
          <p:nvPr>
            <p:ph type="body" sz="quarter" idx="241" hasCustomPrompt="1"/>
          </p:nvPr>
        </p:nvSpPr>
        <p:spPr>
          <a:xfrm>
            <a:off x="2089537" y="4829591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44" name="Espace réservé du texte 5">
            <a:extLst>
              <a:ext uri="{FF2B5EF4-FFF2-40B4-BE49-F238E27FC236}">
                <a16:creationId xmlns:a16="http://schemas.microsoft.com/office/drawing/2014/main" id="{51CE04BA-6734-012C-DC48-78915E144E2E}"/>
              </a:ext>
            </a:extLst>
          </p:cNvPr>
          <p:cNvSpPr>
            <a:spLocks noGrp="1"/>
          </p:cNvSpPr>
          <p:nvPr>
            <p:ph type="body" sz="quarter" idx="242" hasCustomPrompt="1"/>
          </p:nvPr>
        </p:nvSpPr>
        <p:spPr>
          <a:xfrm>
            <a:off x="4026580" y="459462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45" name="Espace réservé du texte 21">
            <a:extLst>
              <a:ext uri="{FF2B5EF4-FFF2-40B4-BE49-F238E27FC236}">
                <a16:creationId xmlns:a16="http://schemas.microsoft.com/office/drawing/2014/main" id="{067DFA4A-FEEE-D3E5-0780-4E54D0EACE29}"/>
              </a:ext>
            </a:extLst>
          </p:cNvPr>
          <p:cNvSpPr>
            <a:spLocks noGrp="1"/>
          </p:cNvSpPr>
          <p:nvPr>
            <p:ph type="body" sz="quarter" idx="243" hasCustomPrompt="1"/>
          </p:nvPr>
        </p:nvSpPr>
        <p:spPr>
          <a:xfrm>
            <a:off x="4031342" y="482013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46" name="Espace réservé du texte 5">
            <a:extLst>
              <a:ext uri="{FF2B5EF4-FFF2-40B4-BE49-F238E27FC236}">
                <a16:creationId xmlns:a16="http://schemas.microsoft.com/office/drawing/2014/main" id="{CEACB550-6D87-D5C3-ED6F-B2F0AAFA1CD9}"/>
              </a:ext>
            </a:extLst>
          </p:cNvPr>
          <p:cNvSpPr>
            <a:spLocks noGrp="1"/>
          </p:cNvSpPr>
          <p:nvPr>
            <p:ph type="body" sz="quarter" idx="244" hasCustomPrompt="1"/>
          </p:nvPr>
        </p:nvSpPr>
        <p:spPr>
          <a:xfrm>
            <a:off x="5963433" y="4574071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47" name="Espace réservé du texte 21">
            <a:extLst>
              <a:ext uri="{FF2B5EF4-FFF2-40B4-BE49-F238E27FC236}">
                <a16:creationId xmlns:a16="http://schemas.microsoft.com/office/drawing/2014/main" id="{4FFE51BC-13F5-1E32-2228-D192572E4D44}"/>
              </a:ext>
            </a:extLst>
          </p:cNvPr>
          <p:cNvSpPr>
            <a:spLocks noGrp="1"/>
          </p:cNvSpPr>
          <p:nvPr>
            <p:ph type="body" sz="quarter" idx="245" hasCustomPrompt="1"/>
          </p:nvPr>
        </p:nvSpPr>
        <p:spPr>
          <a:xfrm>
            <a:off x="5965814" y="480434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48" name="Espace réservé du texte 5">
            <a:extLst>
              <a:ext uri="{FF2B5EF4-FFF2-40B4-BE49-F238E27FC236}">
                <a16:creationId xmlns:a16="http://schemas.microsoft.com/office/drawing/2014/main" id="{F9E95206-52FB-884A-ED80-ACF482A24FB4}"/>
              </a:ext>
            </a:extLst>
          </p:cNvPr>
          <p:cNvSpPr>
            <a:spLocks noGrp="1"/>
          </p:cNvSpPr>
          <p:nvPr>
            <p:ph type="body" sz="quarter" idx="246" hasCustomPrompt="1"/>
          </p:nvPr>
        </p:nvSpPr>
        <p:spPr>
          <a:xfrm>
            <a:off x="7891141" y="45737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49" name="Espace réservé du texte 21">
            <a:extLst>
              <a:ext uri="{FF2B5EF4-FFF2-40B4-BE49-F238E27FC236}">
                <a16:creationId xmlns:a16="http://schemas.microsoft.com/office/drawing/2014/main" id="{0CA672A4-0303-C310-B836-AEA31AB9578A}"/>
              </a:ext>
            </a:extLst>
          </p:cNvPr>
          <p:cNvSpPr>
            <a:spLocks noGrp="1"/>
          </p:cNvSpPr>
          <p:nvPr>
            <p:ph type="body" sz="quarter" idx="247" hasCustomPrompt="1"/>
          </p:nvPr>
        </p:nvSpPr>
        <p:spPr>
          <a:xfrm>
            <a:off x="7893522" y="48040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50" name="Espace réservé du texte 5">
            <a:extLst>
              <a:ext uri="{FF2B5EF4-FFF2-40B4-BE49-F238E27FC236}">
                <a16:creationId xmlns:a16="http://schemas.microsoft.com/office/drawing/2014/main" id="{96069D1C-E593-B205-F866-CC3CF9A5DFD3}"/>
              </a:ext>
            </a:extLst>
          </p:cNvPr>
          <p:cNvSpPr>
            <a:spLocks noGrp="1"/>
          </p:cNvSpPr>
          <p:nvPr>
            <p:ph type="body" sz="quarter" idx="248" hasCustomPrompt="1"/>
          </p:nvPr>
        </p:nvSpPr>
        <p:spPr>
          <a:xfrm>
            <a:off x="2099215" y="571450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51" name="Espace réservé du texte 21">
            <a:extLst>
              <a:ext uri="{FF2B5EF4-FFF2-40B4-BE49-F238E27FC236}">
                <a16:creationId xmlns:a16="http://schemas.microsoft.com/office/drawing/2014/main" id="{0FCD1897-8C4E-ACBC-2135-B487D7783120}"/>
              </a:ext>
            </a:extLst>
          </p:cNvPr>
          <p:cNvSpPr>
            <a:spLocks noGrp="1"/>
          </p:cNvSpPr>
          <p:nvPr>
            <p:ph type="body" sz="quarter" idx="249" hasCustomPrompt="1"/>
          </p:nvPr>
        </p:nvSpPr>
        <p:spPr>
          <a:xfrm>
            <a:off x="2101602" y="594239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52" name="Espace réservé du texte 5">
            <a:extLst>
              <a:ext uri="{FF2B5EF4-FFF2-40B4-BE49-F238E27FC236}">
                <a16:creationId xmlns:a16="http://schemas.microsoft.com/office/drawing/2014/main" id="{9F7AACCB-5EF8-9C4B-93D8-728A6F145CE6}"/>
              </a:ext>
            </a:extLst>
          </p:cNvPr>
          <p:cNvSpPr>
            <a:spLocks noGrp="1"/>
          </p:cNvSpPr>
          <p:nvPr>
            <p:ph type="body" sz="quarter" idx="250" hasCustomPrompt="1"/>
          </p:nvPr>
        </p:nvSpPr>
        <p:spPr>
          <a:xfrm>
            <a:off x="4031342" y="570995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53" name="Espace réservé du texte 21">
            <a:extLst>
              <a:ext uri="{FF2B5EF4-FFF2-40B4-BE49-F238E27FC236}">
                <a16:creationId xmlns:a16="http://schemas.microsoft.com/office/drawing/2014/main" id="{4C248B1E-5DAF-5963-149C-0C130A26A34B}"/>
              </a:ext>
            </a:extLst>
          </p:cNvPr>
          <p:cNvSpPr>
            <a:spLocks noGrp="1"/>
          </p:cNvSpPr>
          <p:nvPr>
            <p:ph type="body" sz="quarter" idx="251" hasCustomPrompt="1"/>
          </p:nvPr>
        </p:nvSpPr>
        <p:spPr>
          <a:xfrm>
            <a:off x="4033723" y="5935465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54" name="Espace réservé du texte 5">
            <a:extLst>
              <a:ext uri="{FF2B5EF4-FFF2-40B4-BE49-F238E27FC236}">
                <a16:creationId xmlns:a16="http://schemas.microsoft.com/office/drawing/2014/main" id="{82CFC57F-035C-A4B9-F845-7885054F14E1}"/>
              </a:ext>
            </a:extLst>
          </p:cNvPr>
          <p:cNvSpPr>
            <a:spLocks noGrp="1"/>
          </p:cNvSpPr>
          <p:nvPr>
            <p:ph type="body" sz="quarter" idx="252" hasCustomPrompt="1"/>
          </p:nvPr>
        </p:nvSpPr>
        <p:spPr>
          <a:xfrm>
            <a:off x="5975338" y="5698798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55" name="Espace réservé du texte 21">
            <a:extLst>
              <a:ext uri="{FF2B5EF4-FFF2-40B4-BE49-F238E27FC236}">
                <a16:creationId xmlns:a16="http://schemas.microsoft.com/office/drawing/2014/main" id="{CB30E526-8B00-3CB0-52C2-65C7622F8DEE}"/>
              </a:ext>
            </a:extLst>
          </p:cNvPr>
          <p:cNvSpPr>
            <a:spLocks noGrp="1"/>
          </p:cNvSpPr>
          <p:nvPr>
            <p:ph type="body" sz="quarter" idx="253" hasCustomPrompt="1"/>
          </p:nvPr>
        </p:nvSpPr>
        <p:spPr>
          <a:xfrm>
            <a:off x="5975338" y="5925893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56" name="Espace réservé du texte 5">
            <a:extLst>
              <a:ext uri="{FF2B5EF4-FFF2-40B4-BE49-F238E27FC236}">
                <a16:creationId xmlns:a16="http://schemas.microsoft.com/office/drawing/2014/main" id="{0E297853-28CF-4F52-228F-A4E2A5184E95}"/>
              </a:ext>
            </a:extLst>
          </p:cNvPr>
          <p:cNvSpPr>
            <a:spLocks noGrp="1"/>
          </p:cNvSpPr>
          <p:nvPr>
            <p:ph type="body" sz="quarter" idx="254" hasCustomPrompt="1"/>
          </p:nvPr>
        </p:nvSpPr>
        <p:spPr>
          <a:xfrm>
            <a:off x="7893522" y="5690099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57" name="Espace réservé du texte 21">
            <a:extLst>
              <a:ext uri="{FF2B5EF4-FFF2-40B4-BE49-F238E27FC236}">
                <a16:creationId xmlns:a16="http://schemas.microsoft.com/office/drawing/2014/main" id="{11824E4E-BAFA-38A6-E289-E628FA35C3C9}"/>
              </a:ext>
            </a:extLst>
          </p:cNvPr>
          <p:cNvSpPr>
            <a:spLocks noGrp="1"/>
          </p:cNvSpPr>
          <p:nvPr>
            <p:ph type="body" sz="quarter" idx="255" hasCustomPrompt="1"/>
          </p:nvPr>
        </p:nvSpPr>
        <p:spPr>
          <a:xfrm>
            <a:off x="7893523" y="591737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" name="Espace réservé du texte 25">
            <a:extLst>
              <a:ext uri="{FF2B5EF4-FFF2-40B4-BE49-F238E27FC236}">
                <a16:creationId xmlns:a16="http://schemas.microsoft.com/office/drawing/2014/main" id="{8D7364E2-4F9D-957F-AB0F-83A9BF6C2F6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53269" y="958425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" name="Espace réservé du texte 25">
            <a:extLst>
              <a:ext uri="{FF2B5EF4-FFF2-40B4-BE49-F238E27FC236}">
                <a16:creationId xmlns:a16="http://schemas.microsoft.com/office/drawing/2014/main" id="{898A3B0A-B4AE-EF17-9D6B-D00220D318D3}"/>
              </a:ext>
            </a:extLst>
          </p:cNvPr>
          <p:cNvSpPr>
            <a:spLocks noGrp="1"/>
          </p:cNvSpPr>
          <p:nvPr>
            <p:ph type="body" sz="quarter" idx="256" hasCustomPrompt="1"/>
          </p:nvPr>
        </p:nvSpPr>
        <p:spPr>
          <a:xfrm>
            <a:off x="2078300" y="950805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" name="Espace réservé du texte 25">
            <a:extLst>
              <a:ext uri="{FF2B5EF4-FFF2-40B4-BE49-F238E27FC236}">
                <a16:creationId xmlns:a16="http://schemas.microsoft.com/office/drawing/2014/main" id="{60D67CCD-EF58-278A-1A2C-4EE9B445A3E5}"/>
              </a:ext>
            </a:extLst>
          </p:cNvPr>
          <p:cNvSpPr>
            <a:spLocks noGrp="1"/>
          </p:cNvSpPr>
          <p:nvPr>
            <p:ph type="body" sz="quarter" idx="257" hasCustomPrompt="1"/>
          </p:nvPr>
        </p:nvSpPr>
        <p:spPr>
          <a:xfrm>
            <a:off x="4032296" y="944707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" name="Espace réservé du texte 25">
            <a:extLst>
              <a:ext uri="{FF2B5EF4-FFF2-40B4-BE49-F238E27FC236}">
                <a16:creationId xmlns:a16="http://schemas.microsoft.com/office/drawing/2014/main" id="{EE46F8AE-3CC3-E331-0A39-454F6289197B}"/>
              </a:ext>
            </a:extLst>
          </p:cNvPr>
          <p:cNvSpPr>
            <a:spLocks noGrp="1"/>
          </p:cNvSpPr>
          <p:nvPr>
            <p:ph type="body" sz="quarter" idx="258" hasCustomPrompt="1"/>
          </p:nvPr>
        </p:nvSpPr>
        <p:spPr>
          <a:xfrm>
            <a:off x="5962239" y="935918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6" name="Espace réservé du texte 25">
            <a:extLst>
              <a:ext uri="{FF2B5EF4-FFF2-40B4-BE49-F238E27FC236}">
                <a16:creationId xmlns:a16="http://schemas.microsoft.com/office/drawing/2014/main" id="{5A39BAB3-BD05-4054-5DBE-55597C58086E}"/>
              </a:ext>
            </a:extLst>
          </p:cNvPr>
          <p:cNvSpPr>
            <a:spLocks noGrp="1"/>
          </p:cNvSpPr>
          <p:nvPr>
            <p:ph type="body" sz="quarter" idx="259" hasCustomPrompt="1"/>
          </p:nvPr>
        </p:nvSpPr>
        <p:spPr>
          <a:xfrm>
            <a:off x="7869073" y="935918"/>
            <a:ext cx="1867519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8" name="Espace réservé pour une image  58">
            <a:extLst>
              <a:ext uri="{FF2B5EF4-FFF2-40B4-BE49-F238E27FC236}">
                <a16:creationId xmlns:a16="http://schemas.microsoft.com/office/drawing/2014/main" id="{D1B4ED59-74B3-05C2-B51B-2EEC6B743036}"/>
              </a:ext>
            </a:extLst>
          </p:cNvPr>
          <p:cNvSpPr>
            <a:spLocks noGrp="1"/>
          </p:cNvSpPr>
          <p:nvPr>
            <p:ph type="pic" sz="quarter" idx="260"/>
          </p:nvPr>
        </p:nvSpPr>
        <p:spPr>
          <a:xfrm>
            <a:off x="-6350" y="858838"/>
            <a:ext cx="9906000" cy="59991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3393580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6C887786-8947-E5F1-1570-2EE8CA52E397}"/>
              </a:ext>
            </a:extLst>
          </p:cNvPr>
          <p:cNvGrpSpPr/>
          <p:nvPr userDrawn="1"/>
        </p:nvGrpSpPr>
        <p:grpSpPr>
          <a:xfrm>
            <a:off x="42953" y="1287166"/>
            <a:ext cx="1611436" cy="5524296"/>
            <a:chOff x="159220" y="1522080"/>
            <a:chExt cx="1821818" cy="5396338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1C6C8395-DE93-A617-027A-19D404A008E6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1ED74BBC-032A-E9BF-4BEB-553688474ACB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30943B9A-7ED9-8951-ADDF-2BD9E5A80420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D64EC74C-8BD2-157B-C77D-12E6C663B82F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3E12E7BD-66CB-0945-2E92-7A3282F677EE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8" name="Groupe 7">
            <a:extLst>
              <a:ext uri="{FF2B5EF4-FFF2-40B4-BE49-F238E27FC236}">
                <a16:creationId xmlns:a16="http://schemas.microsoft.com/office/drawing/2014/main" id="{00E36F07-8E28-9A18-531A-43A2148C1E90}"/>
              </a:ext>
            </a:extLst>
          </p:cNvPr>
          <p:cNvGrpSpPr/>
          <p:nvPr userDrawn="1"/>
        </p:nvGrpSpPr>
        <p:grpSpPr>
          <a:xfrm>
            <a:off x="1686914" y="1287166"/>
            <a:ext cx="1611436" cy="5524296"/>
            <a:chOff x="159220" y="1522080"/>
            <a:chExt cx="1821818" cy="5396338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2F3F5B29-18E1-4FB0-8E21-F728AFF16DE5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D67ACEF-3548-26EF-B906-5952950984F9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E6D0C09-426B-90E9-CE68-951DFEB001B7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93DF8FC-7D6F-E154-7893-C37B18CB5A80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20355A8-3B00-8CDA-CF31-FA1D34F69565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9583C9C1-CF9A-D480-A5BD-31CB6F52625B}"/>
              </a:ext>
            </a:extLst>
          </p:cNvPr>
          <p:cNvGrpSpPr/>
          <p:nvPr userDrawn="1"/>
        </p:nvGrpSpPr>
        <p:grpSpPr>
          <a:xfrm>
            <a:off x="3320690" y="1287166"/>
            <a:ext cx="1611436" cy="5524296"/>
            <a:chOff x="159220" y="1522080"/>
            <a:chExt cx="1821818" cy="5396338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B20D311A-B10A-EF51-0CB5-CBC2407E2617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4C27E638-B64C-C3D7-DE5B-70457C61B285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91B90949-8CB8-F227-B3AA-595F941DE4C6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E5C89EE0-D325-3E26-A77D-A11D833C4BE6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586B43AE-1DED-6542-7EF2-6423BDB22FCB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1" name="Groupe 20">
            <a:extLst>
              <a:ext uri="{FF2B5EF4-FFF2-40B4-BE49-F238E27FC236}">
                <a16:creationId xmlns:a16="http://schemas.microsoft.com/office/drawing/2014/main" id="{4A6007AF-0D64-44C8-5945-CFFDECDA39B9}"/>
              </a:ext>
            </a:extLst>
          </p:cNvPr>
          <p:cNvGrpSpPr/>
          <p:nvPr userDrawn="1"/>
        </p:nvGrpSpPr>
        <p:grpSpPr>
          <a:xfrm>
            <a:off x="4964651" y="1287166"/>
            <a:ext cx="1611436" cy="5524296"/>
            <a:chOff x="159220" y="1522080"/>
            <a:chExt cx="1821818" cy="5396338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15544579-76C1-ECAE-DA27-D0B2FA606BF8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BB2E67AB-D4FC-B483-CCFD-5DD3E0D70B03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910D669F-5B1C-9565-6CB5-F0E0EE13D60B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440A6AE8-54E7-0E72-9F90-3DB4C4373522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0700432-EBAA-B0B9-8093-79E200B84791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7" name="Groupe 26">
            <a:extLst>
              <a:ext uri="{FF2B5EF4-FFF2-40B4-BE49-F238E27FC236}">
                <a16:creationId xmlns:a16="http://schemas.microsoft.com/office/drawing/2014/main" id="{F1AC5830-E497-C744-5877-651960DDE697}"/>
              </a:ext>
            </a:extLst>
          </p:cNvPr>
          <p:cNvGrpSpPr/>
          <p:nvPr userDrawn="1"/>
        </p:nvGrpSpPr>
        <p:grpSpPr>
          <a:xfrm>
            <a:off x="6598214" y="1287166"/>
            <a:ext cx="1611436" cy="5524296"/>
            <a:chOff x="159220" y="1522080"/>
            <a:chExt cx="1821818" cy="5396338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69FD4A2C-0263-ABFF-5FDB-C7BF2FFDF69D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80283164-9E49-3A15-E260-7DBB09277419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D9FFEA3B-E235-E94A-E7CC-A5CEFCC53689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2AC01EAD-B5C0-7092-999B-671BB19C4860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8C79FA86-FC26-3A0E-1D99-C8736F2949D6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33" name="Groupe 32">
            <a:extLst>
              <a:ext uri="{FF2B5EF4-FFF2-40B4-BE49-F238E27FC236}">
                <a16:creationId xmlns:a16="http://schemas.microsoft.com/office/drawing/2014/main" id="{9C7D026C-2B39-2245-AD1E-A0756F343E17}"/>
              </a:ext>
            </a:extLst>
          </p:cNvPr>
          <p:cNvGrpSpPr/>
          <p:nvPr userDrawn="1"/>
        </p:nvGrpSpPr>
        <p:grpSpPr>
          <a:xfrm>
            <a:off x="8242175" y="1287166"/>
            <a:ext cx="1611436" cy="5524296"/>
            <a:chOff x="159220" y="1522080"/>
            <a:chExt cx="1821818" cy="5396338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7078674A-3619-66DA-BEB9-17C0B1491A9B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D0D9351C-35D4-D14F-98B8-84AA23DC436C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10FDA34F-B405-E102-9BD3-C2794320A1BF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247134DA-757E-3A41-F8AD-A68424E94570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224B5CE7-4938-7847-4283-9CCD6CA86B5E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sp>
        <p:nvSpPr>
          <p:cNvPr id="53" name="Titre 52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865312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>
              <a:defRPr/>
            </a:lvl1pPr>
          </a:lstStyle>
          <a:p>
            <a:r>
              <a:rPr lang="fr-FR" dirty="0"/>
              <a:t>Programme + date</a:t>
            </a:r>
          </a:p>
        </p:txBody>
      </p:sp>
      <p:sp>
        <p:nvSpPr>
          <p:cNvPr id="9" name="Espace réservé du texte 5"/>
          <p:cNvSpPr>
            <a:spLocks noGrp="1"/>
          </p:cNvSpPr>
          <p:nvPr>
            <p:ph type="body" sz="quarter" idx="44" hasCustomPrompt="1"/>
          </p:nvPr>
        </p:nvSpPr>
        <p:spPr>
          <a:xfrm>
            <a:off x="141940" y="129358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 dirty="0"/>
              <a:t>date</a:t>
            </a:r>
            <a:endParaRPr lang="en-US" dirty="0"/>
          </a:p>
        </p:txBody>
      </p:sp>
      <p:sp>
        <p:nvSpPr>
          <p:cNvPr id="59" name="Espace réservé du texte 21"/>
          <p:cNvSpPr>
            <a:spLocks noGrp="1"/>
          </p:cNvSpPr>
          <p:nvPr>
            <p:ph type="body" sz="quarter" idx="94" hasCustomPrompt="1"/>
          </p:nvPr>
        </p:nvSpPr>
        <p:spPr>
          <a:xfrm>
            <a:off x="53976" y="15075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20" name="Espace réservé du texte 5">
            <a:extLst>
              <a:ext uri="{FF2B5EF4-FFF2-40B4-BE49-F238E27FC236}">
                <a16:creationId xmlns:a16="http://schemas.microsoft.com/office/drawing/2014/main" id="{8C80AEB9-2E9E-48E3-A667-0BD3B511FD8D}"/>
              </a:ext>
            </a:extLst>
          </p:cNvPr>
          <p:cNvSpPr>
            <a:spLocks noGrp="1"/>
          </p:cNvSpPr>
          <p:nvPr>
            <p:ph type="body" sz="quarter" idx="148" hasCustomPrompt="1"/>
          </p:nvPr>
        </p:nvSpPr>
        <p:spPr>
          <a:xfrm>
            <a:off x="1797236" y="131263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1" name="Espace réservé du texte 21">
            <a:extLst>
              <a:ext uri="{FF2B5EF4-FFF2-40B4-BE49-F238E27FC236}">
                <a16:creationId xmlns:a16="http://schemas.microsoft.com/office/drawing/2014/main" id="{2396292D-42BF-406D-9F33-C903C8DB7B78}"/>
              </a:ext>
            </a:extLst>
          </p:cNvPr>
          <p:cNvSpPr>
            <a:spLocks noGrp="1"/>
          </p:cNvSpPr>
          <p:nvPr>
            <p:ph type="body" sz="quarter" idx="149" hasCustomPrompt="1"/>
          </p:nvPr>
        </p:nvSpPr>
        <p:spPr>
          <a:xfrm>
            <a:off x="1699747" y="152655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2" name="Espace réservé du texte 5">
            <a:extLst>
              <a:ext uri="{FF2B5EF4-FFF2-40B4-BE49-F238E27FC236}">
                <a16:creationId xmlns:a16="http://schemas.microsoft.com/office/drawing/2014/main" id="{99C548F7-2D43-4357-ADFA-B27583EF644E}"/>
              </a:ext>
            </a:extLst>
          </p:cNvPr>
          <p:cNvSpPr>
            <a:spLocks noGrp="1"/>
          </p:cNvSpPr>
          <p:nvPr>
            <p:ph type="body" sz="quarter" idx="150" hasCustomPrompt="1"/>
          </p:nvPr>
        </p:nvSpPr>
        <p:spPr>
          <a:xfrm>
            <a:off x="141940" y="240333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3" name="Espace réservé du texte 21">
            <a:extLst>
              <a:ext uri="{FF2B5EF4-FFF2-40B4-BE49-F238E27FC236}">
                <a16:creationId xmlns:a16="http://schemas.microsoft.com/office/drawing/2014/main" id="{77213307-9869-4889-AC76-34ACC4FC18B3}"/>
              </a:ext>
            </a:extLst>
          </p:cNvPr>
          <p:cNvSpPr>
            <a:spLocks noGrp="1"/>
          </p:cNvSpPr>
          <p:nvPr>
            <p:ph type="body" sz="quarter" idx="151" hasCustomPrompt="1"/>
          </p:nvPr>
        </p:nvSpPr>
        <p:spPr>
          <a:xfrm>
            <a:off x="53976" y="261851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4" name="Espace réservé du texte 5">
            <a:extLst>
              <a:ext uri="{FF2B5EF4-FFF2-40B4-BE49-F238E27FC236}">
                <a16:creationId xmlns:a16="http://schemas.microsoft.com/office/drawing/2014/main" id="{B754DD7F-3239-48A6-963F-CCC887D5FB00}"/>
              </a:ext>
            </a:extLst>
          </p:cNvPr>
          <p:cNvSpPr>
            <a:spLocks noGrp="1"/>
          </p:cNvSpPr>
          <p:nvPr>
            <p:ph type="body" sz="quarter" idx="152" hasCustomPrompt="1"/>
          </p:nvPr>
        </p:nvSpPr>
        <p:spPr>
          <a:xfrm>
            <a:off x="1784927" y="242443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5" name="Espace réservé du texte 21">
            <a:extLst>
              <a:ext uri="{FF2B5EF4-FFF2-40B4-BE49-F238E27FC236}">
                <a16:creationId xmlns:a16="http://schemas.microsoft.com/office/drawing/2014/main" id="{38347F99-D9D0-4B52-9C46-A6380933844F}"/>
              </a:ext>
            </a:extLst>
          </p:cNvPr>
          <p:cNvSpPr>
            <a:spLocks noGrp="1"/>
          </p:cNvSpPr>
          <p:nvPr>
            <p:ph type="body" sz="quarter" idx="153" hasCustomPrompt="1"/>
          </p:nvPr>
        </p:nvSpPr>
        <p:spPr>
          <a:xfrm>
            <a:off x="1706488" y="26383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6" name="Espace réservé du texte 5">
            <a:extLst>
              <a:ext uri="{FF2B5EF4-FFF2-40B4-BE49-F238E27FC236}">
                <a16:creationId xmlns:a16="http://schemas.microsoft.com/office/drawing/2014/main" id="{C60BCA47-CB87-4138-AAF5-6B39BF820259}"/>
              </a:ext>
            </a:extLst>
          </p:cNvPr>
          <p:cNvSpPr>
            <a:spLocks noGrp="1"/>
          </p:cNvSpPr>
          <p:nvPr>
            <p:ph type="body" sz="quarter" idx="154" hasCustomPrompt="1"/>
          </p:nvPr>
        </p:nvSpPr>
        <p:spPr>
          <a:xfrm>
            <a:off x="1775011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7" name="Espace réservé du texte 21">
            <a:extLst>
              <a:ext uri="{FF2B5EF4-FFF2-40B4-BE49-F238E27FC236}">
                <a16:creationId xmlns:a16="http://schemas.microsoft.com/office/drawing/2014/main" id="{1EB46A22-994C-4DC3-836F-CD8D9177EC53}"/>
              </a:ext>
            </a:extLst>
          </p:cNvPr>
          <p:cNvSpPr>
            <a:spLocks noGrp="1"/>
          </p:cNvSpPr>
          <p:nvPr>
            <p:ph type="body" sz="quarter" idx="155" hasCustomPrompt="1"/>
          </p:nvPr>
        </p:nvSpPr>
        <p:spPr>
          <a:xfrm>
            <a:off x="1696572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8" name="Espace réservé du texte 5">
            <a:extLst>
              <a:ext uri="{FF2B5EF4-FFF2-40B4-BE49-F238E27FC236}">
                <a16:creationId xmlns:a16="http://schemas.microsoft.com/office/drawing/2014/main" id="{332E3410-60F7-4E39-8123-91D569161913}"/>
              </a:ext>
            </a:extLst>
          </p:cNvPr>
          <p:cNvSpPr>
            <a:spLocks noGrp="1"/>
          </p:cNvSpPr>
          <p:nvPr>
            <p:ph type="body" sz="quarter" idx="156" hasCustomPrompt="1"/>
          </p:nvPr>
        </p:nvSpPr>
        <p:spPr>
          <a:xfrm>
            <a:off x="141940" y="351687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9" name="Espace réservé du texte 21">
            <a:extLst>
              <a:ext uri="{FF2B5EF4-FFF2-40B4-BE49-F238E27FC236}">
                <a16:creationId xmlns:a16="http://schemas.microsoft.com/office/drawing/2014/main" id="{0B61EBBE-6D78-4BB9-AE46-CD766FFE2EF1}"/>
              </a:ext>
            </a:extLst>
          </p:cNvPr>
          <p:cNvSpPr>
            <a:spLocks noGrp="1"/>
          </p:cNvSpPr>
          <p:nvPr>
            <p:ph type="body" sz="quarter" idx="157" hasCustomPrompt="1"/>
          </p:nvPr>
        </p:nvSpPr>
        <p:spPr>
          <a:xfrm>
            <a:off x="53976" y="37307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38" name="Espace réservé du texte 5">
            <a:extLst>
              <a:ext uri="{FF2B5EF4-FFF2-40B4-BE49-F238E27FC236}">
                <a16:creationId xmlns:a16="http://schemas.microsoft.com/office/drawing/2014/main" id="{B265D09B-D6DA-4C65-BBFF-96EF797109CF}"/>
              </a:ext>
            </a:extLst>
          </p:cNvPr>
          <p:cNvSpPr>
            <a:spLocks noGrp="1"/>
          </p:cNvSpPr>
          <p:nvPr>
            <p:ph type="body" sz="quarter" idx="158" hasCustomPrompt="1"/>
          </p:nvPr>
        </p:nvSpPr>
        <p:spPr>
          <a:xfrm>
            <a:off x="130740" y="463042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39" name="Espace réservé du texte 21">
            <a:extLst>
              <a:ext uri="{FF2B5EF4-FFF2-40B4-BE49-F238E27FC236}">
                <a16:creationId xmlns:a16="http://schemas.microsoft.com/office/drawing/2014/main" id="{6E1BD1BB-E372-480B-A655-F26332BE11F0}"/>
              </a:ext>
            </a:extLst>
          </p:cNvPr>
          <p:cNvSpPr>
            <a:spLocks noGrp="1"/>
          </p:cNvSpPr>
          <p:nvPr>
            <p:ph type="body" sz="quarter" idx="159" hasCustomPrompt="1"/>
          </p:nvPr>
        </p:nvSpPr>
        <p:spPr>
          <a:xfrm>
            <a:off x="42776" y="485069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0" name="Espace réservé du texte 5">
            <a:extLst>
              <a:ext uri="{FF2B5EF4-FFF2-40B4-BE49-F238E27FC236}">
                <a16:creationId xmlns:a16="http://schemas.microsoft.com/office/drawing/2014/main" id="{8A80379D-4BAD-4FA1-838F-CBDB7D30C3F3}"/>
              </a:ext>
            </a:extLst>
          </p:cNvPr>
          <p:cNvSpPr>
            <a:spLocks noGrp="1"/>
          </p:cNvSpPr>
          <p:nvPr>
            <p:ph type="body" sz="quarter" idx="160" hasCustomPrompt="1"/>
          </p:nvPr>
        </p:nvSpPr>
        <p:spPr>
          <a:xfrm>
            <a:off x="1797236" y="464037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1" name="Espace réservé du texte 21">
            <a:extLst>
              <a:ext uri="{FF2B5EF4-FFF2-40B4-BE49-F238E27FC236}">
                <a16:creationId xmlns:a16="http://schemas.microsoft.com/office/drawing/2014/main" id="{A26EDC34-CB66-4665-8891-91B4313FB5EA}"/>
              </a:ext>
            </a:extLst>
          </p:cNvPr>
          <p:cNvSpPr>
            <a:spLocks noGrp="1"/>
          </p:cNvSpPr>
          <p:nvPr>
            <p:ph type="body" sz="quarter" idx="161" hasCustomPrompt="1"/>
          </p:nvPr>
        </p:nvSpPr>
        <p:spPr>
          <a:xfrm>
            <a:off x="1702922" y="485111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2" name="Espace réservé du texte 5">
            <a:extLst>
              <a:ext uri="{FF2B5EF4-FFF2-40B4-BE49-F238E27FC236}">
                <a16:creationId xmlns:a16="http://schemas.microsoft.com/office/drawing/2014/main" id="{B3570922-E09E-4F8C-A1CC-D9C425014C36}"/>
              </a:ext>
            </a:extLst>
          </p:cNvPr>
          <p:cNvSpPr>
            <a:spLocks noGrp="1"/>
          </p:cNvSpPr>
          <p:nvPr>
            <p:ph type="body" sz="quarter" idx="162" hasCustomPrompt="1"/>
          </p:nvPr>
        </p:nvSpPr>
        <p:spPr>
          <a:xfrm>
            <a:off x="1778564" y="575403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3" name="Espace réservé du texte 21">
            <a:extLst>
              <a:ext uri="{FF2B5EF4-FFF2-40B4-BE49-F238E27FC236}">
                <a16:creationId xmlns:a16="http://schemas.microsoft.com/office/drawing/2014/main" id="{27A287F4-2BF7-4173-8F75-1DD2B572AF64}"/>
              </a:ext>
            </a:extLst>
          </p:cNvPr>
          <p:cNvSpPr>
            <a:spLocks noGrp="1"/>
          </p:cNvSpPr>
          <p:nvPr>
            <p:ph type="body" sz="quarter" idx="163" hasCustomPrompt="1"/>
          </p:nvPr>
        </p:nvSpPr>
        <p:spPr>
          <a:xfrm>
            <a:off x="1703300" y="597747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4" name="Espace réservé du texte 5">
            <a:extLst>
              <a:ext uri="{FF2B5EF4-FFF2-40B4-BE49-F238E27FC236}">
                <a16:creationId xmlns:a16="http://schemas.microsoft.com/office/drawing/2014/main" id="{A7772E6D-6669-433D-A06B-E630B7B1E17F}"/>
              </a:ext>
            </a:extLst>
          </p:cNvPr>
          <p:cNvSpPr>
            <a:spLocks noGrp="1"/>
          </p:cNvSpPr>
          <p:nvPr>
            <p:ph type="body" sz="quarter" idx="164" hasCustomPrompt="1"/>
          </p:nvPr>
        </p:nvSpPr>
        <p:spPr>
          <a:xfrm>
            <a:off x="116364" y="574551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5" name="Espace réservé du texte 21">
            <a:extLst>
              <a:ext uri="{FF2B5EF4-FFF2-40B4-BE49-F238E27FC236}">
                <a16:creationId xmlns:a16="http://schemas.microsoft.com/office/drawing/2014/main" id="{1AC09E87-DB0D-420D-8D1F-A8077E9A694D}"/>
              </a:ext>
            </a:extLst>
          </p:cNvPr>
          <p:cNvSpPr>
            <a:spLocks noGrp="1"/>
          </p:cNvSpPr>
          <p:nvPr>
            <p:ph type="body" sz="quarter" idx="165" hasCustomPrompt="1"/>
          </p:nvPr>
        </p:nvSpPr>
        <p:spPr>
          <a:xfrm>
            <a:off x="53800" y="59594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8" name="Espace réservé du texte 5">
            <a:extLst>
              <a:ext uri="{FF2B5EF4-FFF2-40B4-BE49-F238E27FC236}">
                <a16:creationId xmlns:a16="http://schemas.microsoft.com/office/drawing/2014/main" id="{E2B2ADDC-FF78-45C0-BD45-CBC923DB2AD0}"/>
              </a:ext>
            </a:extLst>
          </p:cNvPr>
          <p:cNvSpPr>
            <a:spLocks noGrp="1"/>
          </p:cNvSpPr>
          <p:nvPr>
            <p:ph type="body" sz="quarter" idx="166" hasCustomPrompt="1"/>
          </p:nvPr>
        </p:nvSpPr>
        <p:spPr>
          <a:xfrm>
            <a:off x="3403785" y="130746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9" name="Espace réservé du texte 21">
            <a:extLst>
              <a:ext uri="{FF2B5EF4-FFF2-40B4-BE49-F238E27FC236}">
                <a16:creationId xmlns:a16="http://schemas.microsoft.com/office/drawing/2014/main" id="{C7DCE750-C439-46C0-ABB3-E173FC430B02}"/>
              </a:ext>
            </a:extLst>
          </p:cNvPr>
          <p:cNvSpPr>
            <a:spLocks noGrp="1"/>
          </p:cNvSpPr>
          <p:nvPr>
            <p:ph type="body" sz="quarter" idx="167" hasCustomPrompt="1"/>
          </p:nvPr>
        </p:nvSpPr>
        <p:spPr>
          <a:xfrm>
            <a:off x="3331696" y="151820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0" name="Espace réservé du texte 5">
            <a:extLst>
              <a:ext uri="{FF2B5EF4-FFF2-40B4-BE49-F238E27FC236}">
                <a16:creationId xmlns:a16="http://schemas.microsoft.com/office/drawing/2014/main" id="{462CBC8A-54BF-4B28-9CC7-604FF65B76A2}"/>
              </a:ext>
            </a:extLst>
          </p:cNvPr>
          <p:cNvSpPr>
            <a:spLocks noGrp="1"/>
          </p:cNvSpPr>
          <p:nvPr>
            <p:ph type="body" sz="quarter" idx="168" hasCustomPrompt="1"/>
          </p:nvPr>
        </p:nvSpPr>
        <p:spPr>
          <a:xfrm>
            <a:off x="3406960" y="241995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1" name="Espace réservé du texte 21">
            <a:extLst>
              <a:ext uri="{FF2B5EF4-FFF2-40B4-BE49-F238E27FC236}">
                <a16:creationId xmlns:a16="http://schemas.microsoft.com/office/drawing/2014/main" id="{CD58C5E9-8221-4D21-98DC-631B8C255671}"/>
              </a:ext>
            </a:extLst>
          </p:cNvPr>
          <p:cNvSpPr>
            <a:spLocks noGrp="1"/>
          </p:cNvSpPr>
          <p:nvPr>
            <p:ph type="body" sz="quarter" idx="169" hasCustomPrompt="1"/>
          </p:nvPr>
        </p:nvSpPr>
        <p:spPr>
          <a:xfrm>
            <a:off x="3338046" y="263386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2" name="Espace réservé du texte 5">
            <a:extLst>
              <a:ext uri="{FF2B5EF4-FFF2-40B4-BE49-F238E27FC236}">
                <a16:creationId xmlns:a16="http://schemas.microsoft.com/office/drawing/2014/main" id="{CBE1EEDD-C952-4C45-8375-6E2EB6A5B286}"/>
              </a:ext>
            </a:extLst>
          </p:cNvPr>
          <p:cNvSpPr>
            <a:spLocks noGrp="1"/>
          </p:cNvSpPr>
          <p:nvPr>
            <p:ph type="body" sz="quarter" idx="170" hasCustomPrompt="1"/>
          </p:nvPr>
        </p:nvSpPr>
        <p:spPr>
          <a:xfrm>
            <a:off x="3399871" y="352409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3" name="Espace réservé du texte 21">
            <a:extLst>
              <a:ext uri="{FF2B5EF4-FFF2-40B4-BE49-F238E27FC236}">
                <a16:creationId xmlns:a16="http://schemas.microsoft.com/office/drawing/2014/main" id="{CF285263-C2C8-4E50-A6AC-2E86457003BB}"/>
              </a:ext>
            </a:extLst>
          </p:cNvPr>
          <p:cNvSpPr>
            <a:spLocks noGrp="1"/>
          </p:cNvSpPr>
          <p:nvPr>
            <p:ph type="body" sz="quarter" idx="171" hasCustomPrompt="1"/>
          </p:nvPr>
        </p:nvSpPr>
        <p:spPr>
          <a:xfrm>
            <a:off x="3337307" y="374118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4" name="Espace réservé du texte 5">
            <a:extLst>
              <a:ext uri="{FF2B5EF4-FFF2-40B4-BE49-F238E27FC236}">
                <a16:creationId xmlns:a16="http://schemas.microsoft.com/office/drawing/2014/main" id="{B211D2B6-5B1C-4589-999F-108E7C51FE39}"/>
              </a:ext>
            </a:extLst>
          </p:cNvPr>
          <p:cNvSpPr>
            <a:spLocks noGrp="1"/>
          </p:cNvSpPr>
          <p:nvPr>
            <p:ph type="body" sz="quarter" idx="172" hasCustomPrompt="1"/>
          </p:nvPr>
        </p:nvSpPr>
        <p:spPr>
          <a:xfrm>
            <a:off x="3409960" y="463719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5" name="Espace réservé du texte 21">
            <a:extLst>
              <a:ext uri="{FF2B5EF4-FFF2-40B4-BE49-F238E27FC236}">
                <a16:creationId xmlns:a16="http://schemas.microsoft.com/office/drawing/2014/main" id="{E1907BA6-B935-4D1A-9E65-C1DBA386832E}"/>
              </a:ext>
            </a:extLst>
          </p:cNvPr>
          <p:cNvSpPr>
            <a:spLocks noGrp="1"/>
          </p:cNvSpPr>
          <p:nvPr>
            <p:ph type="body" sz="quarter" idx="173" hasCustomPrompt="1"/>
          </p:nvPr>
        </p:nvSpPr>
        <p:spPr>
          <a:xfrm>
            <a:off x="3337871" y="485746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6" name="Espace réservé du texte 5">
            <a:extLst>
              <a:ext uri="{FF2B5EF4-FFF2-40B4-BE49-F238E27FC236}">
                <a16:creationId xmlns:a16="http://schemas.microsoft.com/office/drawing/2014/main" id="{DF614677-153D-40E4-9946-990485A14641}"/>
              </a:ext>
            </a:extLst>
          </p:cNvPr>
          <p:cNvSpPr>
            <a:spLocks noGrp="1"/>
          </p:cNvSpPr>
          <p:nvPr>
            <p:ph type="body" sz="quarter" idx="174" hasCustomPrompt="1"/>
          </p:nvPr>
        </p:nvSpPr>
        <p:spPr>
          <a:xfrm>
            <a:off x="3427307" y="575456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7" name="Espace réservé du texte 21">
            <a:extLst>
              <a:ext uri="{FF2B5EF4-FFF2-40B4-BE49-F238E27FC236}">
                <a16:creationId xmlns:a16="http://schemas.microsoft.com/office/drawing/2014/main" id="{2BFB32E0-8842-494F-9651-E8385285EAF8}"/>
              </a:ext>
            </a:extLst>
          </p:cNvPr>
          <p:cNvSpPr>
            <a:spLocks noGrp="1"/>
          </p:cNvSpPr>
          <p:nvPr>
            <p:ph type="body" sz="quarter" idx="175" hasCustomPrompt="1"/>
          </p:nvPr>
        </p:nvSpPr>
        <p:spPr>
          <a:xfrm>
            <a:off x="3336168" y="59653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58" name="Espace réservé du texte 5">
            <a:extLst>
              <a:ext uri="{FF2B5EF4-FFF2-40B4-BE49-F238E27FC236}">
                <a16:creationId xmlns:a16="http://schemas.microsoft.com/office/drawing/2014/main" id="{30724D41-0AD9-47A3-AE8D-63C1C0FCDC8B}"/>
              </a:ext>
            </a:extLst>
          </p:cNvPr>
          <p:cNvSpPr>
            <a:spLocks noGrp="1"/>
          </p:cNvSpPr>
          <p:nvPr>
            <p:ph type="body" sz="quarter" idx="176" hasCustomPrompt="1"/>
          </p:nvPr>
        </p:nvSpPr>
        <p:spPr>
          <a:xfrm>
            <a:off x="5062820" y="130284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9" name="Espace réservé du texte 21">
            <a:extLst>
              <a:ext uri="{FF2B5EF4-FFF2-40B4-BE49-F238E27FC236}">
                <a16:creationId xmlns:a16="http://schemas.microsoft.com/office/drawing/2014/main" id="{5EE6ED3B-5583-4517-8EF9-1F7DD5C62DB6}"/>
              </a:ext>
            </a:extLst>
          </p:cNvPr>
          <p:cNvSpPr>
            <a:spLocks noGrp="1"/>
          </p:cNvSpPr>
          <p:nvPr>
            <p:ph type="body" sz="quarter" idx="177" hasCustomPrompt="1"/>
          </p:nvPr>
        </p:nvSpPr>
        <p:spPr>
          <a:xfrm>
            <a:off x="4978031" y="151676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0" name="Espace réservé du texte 5">
            <a:extLst>
              <a:ext uri="{FF2B5EF4-FFF2-40B4-BE49-F238E27FC236}">
                <a16:creationId xmlns:a16="http://schemas.microsoft.com/office/drawing/2014/main" id="{B015B0A8-4CB1-4721-BE25-CE50245EF4FD}"/>
              </a:ext>
            </a:extLst>
          </p:cNvPr>
          <p:cNvSpPr>
            <a:spLocks noGrp="1"/>
          </p:cNvSpPr>
          <p:nvPr>
            <p:ph type="body" sz="quarter" idx="178" hasCustomPrompt="1"/>
          </p:nvPr>
        </p:nvSpPr>
        <p:spPr>
          <a:xfrm>
            <a:off x="5055906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1" name="Espace réservé du texte 21">
            <a:extLst>
              <a:ext uri="{FF2B5EF4-FFF2-40B4-BE49-F238E27FC236}">
                <a16:creationId xmlns:a16="http://schemas.microsoft.com/office/drawing/2014/main" id="{22EA3218-A2B4-4239-A53A-7F355E6104C1}"/>
              </a:ext>
            </a:extLst>
          </p:cNvPr>
          <p:cNvSpPr>
            <a:spLocks noGrp="1"/>
          </p:cNvSpPr>
          <p:nvPr>
            <p:ph type="body" sz="quarter" idx="179" hasCustomPrompt="1"/>
          </p:nvPr>
        </p:nvSpPr>
        <p:spPr>
          <a:xfrm>
            <a:off x="4974292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2" name="Espace réservé du texte 5">
            <a:extLst>
              <a:ext uri="{FF2B5EF4-FFF2-40B4-BE49-F238E27FC236}">
                <a16:creationId xmlns:a16="http://schemas.microsoft.com/office/drawing/2014/main" id="{6393BE1E-9FEA-4FE9-B3FD-F8A9B03250AC}"/>
              </a:ext>
            </a:extLst>
          </p:cNvPr>
          <p:cNvSpPr>
            <a:spLocks noGrp="1"/>
          </p:cNvSpPr>
          <p:nvPr>
            <p:ph type="body" sz="quarter" idx="180" hasCustomPrompt="1"/>
          </p:nvPr>
        </p:nvSpPr>
        <p:spPr>
          <a:xfrm>
            <a:off x="5057970" y="3516892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3" name="Espace réservé du texte 21">
            <a:extLst>
              <a:ext uri="{FF2B5EF4-FFF2-40B4-BE49-F238E27FC236}">
                <a16:creationId xmlns:a16="http://schemas.microsoft.com/office/drawing/2014/main" id="{4BD17BB7-DCC1-4549-B7CE-A1809EEF3149}"/>
              </a:ext>
            </a:extLst>
          </p:cNvPr>
          <p:cNvSpPr>
            <a:spLocks noGrp="1"/>
          </p:cNvSpPr>
          <p:nvPr>
            <p:ph type="body" sz="quarter" idx="181" hasCustomPrompt="1"/>
          </p:nvPr>
        </p:nvSpPr>
        <p:spPr>
          <a:xfrm>
            <a:off x="4979531" y="37276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6" name="Espace réservé du texte 5">
            <a:extLst>
              <a:ext uri="{FF2B5EF4-FFF2-40B4-BE49-F238E27FC236}">
                <a16:creationId xmlns:a16="http://schemas.microsoft.com/office/drawing/2014/main" id="{BB80FF63-6DE1-407D-9BEA-A6D441BBFFAC}"/>
              </a:ext>
            </a:extLst>
          </p:cNvPr>
          <p:cNvSpPr>
            <a:spLocks noGrp="1"/>
          </p:cNvSpPr>
          <p:nvPr>
            <p:ph type="body" sz="quarter" idx="182" hasCustomPrompt="1"/>
          </p:nvPr>
        </p:nvSpPr>
        <p:spPr>
          <a:xfrm>
            <a:off x="5049556" y="463502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7" name="Espace réservé du texte 21">
            <a:extLst>
              <a:ext uri="{FF2B5EF4-FFF2-40B4-BE49-F238E27FC236}">
                <a16:creationId xmlns:a16="http://schemas.microsoft.com/office/drawing/2014/main" id="{CACF3E41-4F2D-47D7-B713-C4FC3F149CCE}"/>
              </a:ext>
            </a:extLst>
          </p:cNvPr>
          <p:cNvSpPr>
            <a:spLocks noGrp="1"/>
          </p:cNvSpPr>
          <p:nvPr>
            <p:ph type="body" sz="quarter" idx="183" hasCustomPrompt="1"/>
          </p:nvPr>
        </p:nvSpPr>
        <p:spPr>
          <a:xfrm>
            <a:off x="4977467" y="485211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8" name="Espace réservé du texte 5">
            <a:extLst>
              <a:ext uri="{FF2B5EF4-FFF2-40B4-BE49-F238E27FC236}">
                <a16:creationId xmlns:a16="http://schemas.microsoft.com/office/drawing/2014/main" id="{768668A3-E73D-4E8D-9841-6C6F3A5A5DEE}"/>
              </a:ext>
            </a:extLst>
          </p:cNvPr>
          <p:cNvSpPr>
            <a:spLocks noGrp="1"/>
          </p:cNvSpPr>
          <p:nvPr>
            <p:ph type="body" sz="quarter" idx="184" hasCustomPrompt="1"/>
          </p:nvPr>
        </p:nvSpPr>
        <p:spPr>
          <a:xfrm>
            <a:off x="5070494" y="574969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9" name="Espace réservé du texte 21">
            <a:extLst>
              <a:ext uri="{FF2B5EF4-FFF2-40B4-BE49-F238E27FC236}">
                <a16:creationId xmlns:a16="http://schemas.microsoft.com/office/drawing/2014/main" id="{9E582339-D7F0-4B82-8D3C-90EE32D8B5DD}"/>
              </a:ext>
            </a:extLst>
          </p:cNvPr>
          <p:cNvSpPr>
            <a:spLocks noGrp="1"/>
          </p:cNvSpPr>
          <p:nvPr>
            <p:ph type="body" sz="quarter" idx="185" hasCustomPrompt="1"/>
          </p:nvPr>
        </p:nvSpPr>
        <p:spPr>
          <a:xfrm>
            <a:off x="4982530" y="596361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70" name="Espace réservé du texte 5">
            <a:extLst>
              <a:ext uri="{FF2B5EF4-FFF2-40B4-BE49-F238E27FC236}">
                <a16:creationId xmlns:a16="http://schemas.microsoft.com/office/drawing/2014/main" id="{B2813CAA-D0CA-461B-AAE4-F3D3C3DEF94E}"/>
              </a:ext>
            </a:extLst>
          </p:cNvPr>
          <p:cNvSpPr>
            <a:spLocks noGrp="1"/>
          </p:cNvSpPr>
          <p:nvPr>
            <p:ph type="body" sz="quarter" idx="186" hasCustomPrompt="1"/>
          </p:nvPr>
        </p:nvSpPr>
        <p:spPr>
          <a:xfrm>
            <a:off x="6686552" y="130070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1" name="Espace réservé du texte 21">
            <a:extLst>
              <a:ext uri="{FF2B5EF4-FFF2-40B4-BE49-F238E27FC236}">
                <a16:creationId xmlns:a16="http://schemas.microsoft.com/office/drawing/2014/main" id="{C47A3F16-9C71-4C28-8F18-A43D631AF34A}"/>
              </a:ext>
            </a:extLst>
          </p:cNvPr>
          <p:cNvSpPr>
            <a:spLocks noGrp="1"/>
          </p:cNvSpPr>
          <p:nvPr>
            <p:ph type="body" sz="quarter" idx="187" hasCustomPrompt="1"/>
          </p:nvPr>
        </p:nvSpPr>
        <p:spPr>
          <a:xfrm>
            <a:off x="6598588" y="152414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2" name="Espace réservé du texte 5">
            <a:extLst>
              <a:ext uri="{FF2B5EF4-FFF2-40B4-BE49-F238E27FC236}">
                <a16:creationId xmlns:a16="http://schemas.microsoft.com/office/drawing/2014/main" id="{A3E22232-9F29-4A25-8C53-35B86082F3F6}"/>
              </a:ext>
            </a:extLst>
          </p:cNvPr>
          <p:cNvSpPr>
            <a:spLocks noGrp="1"/>
          </p:cNvSpPr>
          <p:nvPr>
            <p:ph type="body" sz="quarter" idx="188" hasCustomPrompt="1"/>
          </p:nvPr>
        </p:nvSpPr>
        <p:spPr>
          <a:xfrm>
            <a:off x="6694210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3" name="Espace réservé du texte 21">
            <a:extLst>
              <a:ext uri="{FF2B5EF4-FFF2-40B4-BE49-F238E27FC236}">
                <a16:creationId xmlns:a16="http://schemas.microsoft.com/office/drawing/2014/main" id="{E58BFCDD-8497-460F-B1E7-3F04854F6D78}"/>
              </a:ext>
            </a:extLst>
          </p:cNvPr>
          <p:cNvSpPr>
            <a:spLocks noGrp="1"/>
          </p:cNvSpPr>
          <p:nvPr>
            <p:ph type="body" sz="quarter" idx="189" hasCustomPrompt="1"/>
          </p:nvPr>
        </p:nvSpPr>
        <p:spPr>
          <a:xfrm>
            <a:off x="6612596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4" name="Espace réservé du texte 5">
            <a:extLst>
              <a:ext uri="{FF2B5EF4-FFF2-40B4-BE49-F238E27FC236}">
                <a16:creationId xmlns:a16="http://schemas.microsoft.com/office/drawing/2014/main" id="{65F9E5DA-8D8E-4372-9DF0-3DCCC569C186}"/>
              </a:ext>
            </a:extLst>
          </p:cNvPr>
          <p:cNvSpPr>
            <a:spLocks noGrp="1"/>
          </p:cNvSpPr>
          <p:nvPr>
            <p:ph type="body" sz="quarter" idx="190" hasCustomPrompt="1"/>
          </p:nvPr>
        </p:nvSpPr>
        <p:spPr>
          <a:xfrm>
            <a:off x="6678330" y="352006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5" name="Espace réservé du texte 21">
            <a:extLst>
              <a:ext uri="{FF2B5EF4-FFF2-40B4-BE49-F238E27FC236}">
                <a16:creationId xmlns:a16="http://schemas.microsoft.com/office/drawing/2014/main" id="{821831A7-F02F-4AD6-9F86-00B28BD4FD29}"/>
              </a:ext>
            </a:extLst>
          </p:cNvPr>
          <p:cNvSpPr>
            <a:spLocks noGrp="1"/>
          </p:cNvSpPr>
          <p:nvPr>
            <p:ph type="body" sz="quarter" idx="191" hasCustomPrompt="1"/>
          </p:nvPr>
        </p:nvSpPr>
        <p:spPr>
          <a:xfrm>
            <a:off x="6606241" y="373715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6" name="Espace réservé du texte 5">
            <a:extLst>
              <a:ext uri="{FF2B5EF4-FFF2-40B4-BE49-F238E27FC236}">
                <a16:creationId xmlns:a16="http://schemas.microsoft.com/office/drawing/2014/main" id="{75CEEF97-0D46-4B11-9A8C-EE3A9B3900F4}"/>
              </a:ext>
            </a:extLst>
          </p:cNvPr>
          <p:cNvSpPr>
            <a:spLocks noGrp="1"/>
          </p:cNvSpPr>
          <p:nvPr>
            <p:ph type="body" sz="quarter" idx="192" hasCustomPrompt="1"/>
          </p:nvPr>
        </p:nvSpPr>
        <p:spPr>
          <a:xfrm>
            <a:off x="6702260" y="462968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7" name="Espace réservé du texte 21">
            <a:extLst>
              <a:ext uri="{FF2B5EF4-FFF2-40B4-BE49-F238E27FC236}">
                <a16:creationId xmlns:a16="http://schemas.microsoft.com/office/drawing/2014/main" id="{B3B8DA1C-0F0A-4665-A039-3F705A6A0600}"/>
              </a:ext>
            </a:extLst>
          </p:cNvPr>
          <p:cNvSpPr>
            <a:spLocks noGrp="1"/>
          </p:cNvSpPr>
          <p:nvPr>
            <p:ph type="body" sz="quarter" idx="193" hasCustomPrompt="1"/>
          </p:nvPr>
        </p:nvSpPr>
        <p:spPr>
          <a:xfrm>
            <a:off x="6617471" y="48499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0" name="Espace réservé du texte 5">
            <a:extLst>
              <a:ext uri="{FF2B5EF4-FFF2-40B4-BE49-F238E27FC236}">
                <a16:creationId xmlns:a16="http://schemas.microsoft.com/office/drawing/2014/main" id="{F6ABBD9B-B469-4940-AE41-AE3A5FB9A06C}"/>
              </a:ext>
            </a:extLst>
          </p:cNvPr>
          <p:cNvSpPr>
            <a:spLocks noGrp="1"/>
          </p:cNvSpPr>
          <p:nvPr>
            <p:ph type="body" sz="quarter" idx="194" hasCustomPrompt="1"/>
          </p:nvPr>
        </p:nvSpPr>
        <p:spPr>
          <a:xfrm>
            <a:off x="6688257" y="57508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1" name="Espace réservé du texte 21">
            <a:extLst>
              <a:ext uri="{FF2B5EF4-FFF2-40B4-BE49-F238E27FC236}">
                <a16:creationId xmlns:a16="http://schemas.microsoft.com/office/drawing/2014/main" id="{B0E51FE5-2C5F-4403-84C0-140466FAFDDA}"/>
              </a:ext>
            </a:extLst>
          </p:cNvPr>
          <p:cNvSpPr>
            <a:spLocks noGrp="1"/>
          </p:cNvSpPr>
          <p:nvPr>
            <p:ph type="body" sz="quarter" idx="195" hasCustomPrompt="1"/>
          </p:nvPr>
        </p:nvSpPr>
        <p:spPr>
          <a:xfrm>
            <a:off x="6609818" y="59584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2" name="Espace réservé du texte 5">
            <a:extLst>
              <a:ext uri="{FF2B5EF4-FFF2-40B4-BE49-F238E27FC236}">
                <a16:creationId xmlns:a16="http://schemas.microsoft.com/office/drawing/2014/main" id="{13D3F9FF-E69E-4E69-84DB-5B3F6C77E3D1}"/>
              </a:ext>
            </a:extLst>
          </p:cNvPr>
          <p:cNvSpPr>
            <a:spLocks noGrp="1"/>
          </p:cNvSpPr>
          <p:nvPr>
            <p:ph type="body" sz="quarter" idx="196" hasCustomPrompt="1"/>
          </p:nvPr>
        </p:nvSpPr>
        <p:spPr>
          <a:xfrm>
            <a:off x="8353804" y="127722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3" name="Espace réservé du texte 21">
            <a:extLst>
              <a:ext uri="{FF2B5EF4-FFF2-40B4-BE49-F238E27FC236}">
                <a16:creationId xmlns:a16="http://schemas.microsoft.com/office/drawing/2014/main" id="{85695F6E-F8EC-48D2-BCFC-71CF544E94F6}"/>
              </a:ext>
            </a:extLst>
          </p:cNvPr>
          <p:cNvSpPr>
            <a:spLocks noGrp="1"/>
          </p:cNvSpPr>
          <p:nvPr>
            <p:ph type="body" sz="quarter" idx="197" hasCustomPrompt="1"/>
          </p:nvPr>
        </p:nvSpPr>
        <p:spPr>
          <a:xfrm>
            <a:off x="8240440" y="15228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4" name="Espace réservé du texte 5">
            <a:extLst>
              <a:ext uri="{FF2B5EF4-FFF2-40B4-BE49-F238E27FC236}">
                <a16:creationId xmlns:a16="http://schemas.microsoft.com/office/drawing/2014/main" id="{A904408A-B12E-4DBD-924E-BFEED5ECE632}"/>
              </a:ext>
            </a:extLst>
          </p:cNvPr>
          <p:cNvSpPr>
            <a:spLocks noGrp="1"/>
          </p:cNvSpPr>
          <p:nvPr>
            <p:ph type="body" sz="quarter" idx="198" hasCustomPrompt="1"/>
          </p:nvPr>
        </p:nvSpPr>
        <p:spPr>
          <a:xfrm>
            <a:off x="8313856" y="240272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5" name="Espace réservé du texte 21">
            <a:extLst>
              <a:ext uri="{FF2B5EF4-FFF2-40B4-BE49-F238E27FC236}">
                <a16:creationId xmlns:a16="http://schemas.microsoft.com/office/drawing/2014/main" id="{E0A042F0-C33A-405D-A1C2-A6E7B15546B8}"/>
              </a:ext>
            </a:extLst>
          </p:cNvPr>
          <p:cNvSpPr>
            <a:spLocks noGrp="1"/>
          </p:cNvSpPr>
          <p:nvPr>
            <p:ph type="body" sz="quarter" idx="199" hasCustomPrompt="1"/>
          </p:nvPr>
        </p:nvSpPr>
        <p:spPr>
          <a:xfrm>
            <a:off x="8219542" y="261346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6" name="Espace réservé du texte 5">
            <a:extLst>
              <a:ext uri="{FF2B5EF4-FFF2-40B4-BE49-F238E27FC236}">
                <a16:creationId xmlns:a16="http://schemas.microsoft.com/office/drawing/2014/main" id="{2D3656AA-9C4B-4FA9-930E-0A6BF6D8B3E0}"/>
              </a:ext>
            </a:extLst>
          </p:cNvPr>
          <p:cNvSpPr>
            <a:spLocks noGrp="1"/>
          </p:cNvSpPr>
          <p:nvPr>
            <p:ph type="body" sz="quarter" idx="200" hasCustomPrompt="1"/>
          </p:nvPr>
        </p:nvSpPr>
        <p:spPr>
          <a:xfrm>
            <a:off x="8331004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7" name="Espace réservé du texte 21">
            <a:extLst>
              <a:ext uri="{FF2B5EF4-FFF2-40B4-BE49-F238E27FC236}">
                <a16:creationId xmlns:a16="http://schemas.microsoft.com/office/drawing/2014/main" id="{2DDE5568-56B2-44F6-B499-2BAA0A74582A}"/>
              </a:ext>
            </a:extLst>
          </p:cNvPr>
          <p:cNvSpPr>
            <a:spLocks noGrp="1"/>
          </p:cNvSpPr>
          <p:nvPr>
            <p:ph type="body" sz="quarter" idx="201" hasCustomPrompt="1"/>
          </p:nvPr>
        </p:nvSpPr>
        <p:spPr>
          <a:xfrm>
            <a:off x="8243040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90" name="Espace réservé du texte 5">
            <a:extLst>
              <a:ext uri="{FF2B5EF4-FFF2-40B4-BE49-F238E27FC236}">
                <a16:creationId xmlns:a16="http://schemas.microsoft.com/office/drawing/2014/main" id="{F18934EF-C260-4F9D-BC80-274B70E103EF}"/>
              </a:ext>
            </a:extLst>
          </p:cNvPr>
          <p:cNvSpPr>
            <a:spLocks noGrp="1"/>
          </p:cNvSpPr>
          <p:nvPr>
            <p:ph type="body" sz="quarter" idx="202" hasCustomPrompt="1"/>
          </p:nvPr>
        </p:nvSpPr>
        <p:spPr>
          <a:xfrm>
            <a:off x="8333470" y="462267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1" name="Espace réservé du texte 21">
            <a:extLst>
              <a:ext uri="{FF2B5EF4-FFF2-40B4-BE49-F238E27FC236}">
                <a16:creationId xmlns:a16="http://schemas.microsoft.com/office/drawing/2014/main" id="{A9B7F131-FC4A-4702-9EFB-B1176C821BD6}"/>
              </a:ext>
            </a:extLst>
          </p:cNvPr>
          <p:cNvSpPr>
            <a:spLocks noGrp="1"/>
          </p:cNvSpPr>
          <p:nvPr>
            <p:ph type="body" sz="quarter" idx="203" hasCustomPrompt="1"/>
          </p:nvPr>
        </p:nvSpPr>
        <p:spPr>
          <a:xfrm>
            <a:off x="8248681" y="484611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92" name="Espace réservé du texte 5">
            <a:extLst>
              <a:ext uri="{FF2B5EF4-FFF2-40B4-BE49-F238E27FC236}">
                <a16:creationId xmlns:a16="http://schemas.microsoft.com/office/drawing/2014/main" id="{5EA78D35-B085-4B9E-B946-8CB09AC04EBD}"/>
              </a:ext>
            </a:extLst>
          </p:cNvPr>
          <p:cNvSpPr>
            <a:spLocks noGrp="1"/>
          </p:cNvSpPr>
          <p:nvPr>
            <p:ph type="body" sz="quarter" idx="204" hasCustomPrompt="1"/>
          </p:nvPr>
        </p:nvSpPr>
        <p:spPr>
          <a:xfrm>
            <a:off x="8338371" y="57404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3" name="Espace réservé du texte 21">
            <a:extLst>
              <a:ext uri="{FF2B5EF4-FFF2-40B4-BE49-F238E27FC236}">
                <a16:creationId xmlns:a16="http://schemas.microsoft.com/office/drawing/2014/main" id="{22D9597F-17BC-445F-9282-AB481E4A8D29}"/>
              </a:ext>
            </a:extLst>
          </p:cNvPr>
          <p:cNvSpPr>
            <a:spLocks noGrp="1"/>
          </p:cNvSpPr>
          <p:nvPr>
            <p:ph type="body" sz="quarter" idx="205" hasCustomPrompt="1"/>
          </p:nvPr>
        </p:nvSpPr>
        <p:spPr>
          <a:xfrm>
            <a:off x="8247232" y="59607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40" name="Espace réservé du texte 25">
            <a:extLst>
              <a:ext uri="{FF2B5EF4-FFF2-40B4-BE49-F238E27FC236}">
                <a16:creationId xmlns:a16="http://schemas.microsoft.com/office/drawing/2014/main" id="{537432AF-FF80-608E-BAA0-93F22CB98B1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7800" y="1005836"/>
            <a:ext cx="160200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1" name="Espace réservé du texte 25">
            <a:extLst>
              <a:ext uri="{FF2B5EF4-FFF2-40B4-BE49-F238E27FC236}">
                <a16:creationId xmlns:a16="http://schemas.microsoft.com/office/drawing/2014/main" id="{E9C8F3FA-D7A7-A33A-1690-0AA494FF9D93}"/>
              </a:ext>
            </a:extLst>
          </p:cNvPr>
          <p:cNvSpPr>
            <a:spLocks noGrp="1"/>
          </p:cNvSpPr>
          <p:nvPr>
            <p:ph type="body" sz="quarter" idx="206" hasCustomPrompt="1"/>
          </p:nvPr>
        </p:nvSpPr>
        <p:spPr>
          <a:xfrm>
            <a:off x="1686914" y="1005836"/>
            <a:ext cx="160200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2" name="Espace réservé du texte 25">
            <a:extLst>
              <a:ext uri="{FF2B5EF4-FFF2-40B4-BE49-F238E27FC236}">
                <a16:creationId xmlns:a16="http://schemas.microsoft.com/office/drawing/2014/main" id="{06FB6875-7659-4430-60D6-CF878784677B}"/>
              </a:ext>
            </a:extLst>
          </p:cNvPr>
          <p:cNvSpPr>
            <a:spLocks noGrp="1"/>
          </p:cNvSpPr>
          <p:nvPr>
            <p:ph type="body" sz="quarter" idx="207" hasCustomPrompt="1"/>
          </p:nvPr>
        </p:nvSpPr>
        <p:spPr>
          <a:xfrm>
            <a:off x="3325780" y="1005836"/>
            <a:ext cx="159691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3" name="Espace réservé du texte 25">
            <a:extLst>
              <a:ext uri="{FF2B5EF4-FFF2-40B4-BE49-F238E27FC236}">
                <a16:creationId xmlns:a16="http://schemas.microsoft.com/office/drawing/2014/main" id="{2E82DC7C-346C-4A67-C583-2370FAB596B6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4966275" y="1005836"/>
            <a:ext cx="1608759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4" name="Espace réservé du texte 25">
            <a:extLst>
              <a:ext uri="{FF2B5EF4-FFF2-40B4-BE49-F238E27FC236}">
                <a16:creationId xmlns:a16="http://schemas.microsoft.com/office/drawing/2014/main" id="{E1382643-F24D-3FBA-C005-965C1B74D739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6600211" y="1005837"/>
            <a:ext cx="1593777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5" name="Espace réservé du texte 25">
            <a:extLst>
              <a:ext uri="{FF2B5EF4-FFF2-40B4-BE49-F238E27FC236}">
                <a16:creationId xmlns:a16="http://schemas.microsoft.com/office/drawing/2014/main" id="{C4D2797C-1622-DFEE-4F95-D85729256C62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8237573" y="1006616"/>
            <a:ext cx="160200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217089547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2425EFE7-FBEE-21BA-065A-523B2D0BA6E6}"/>
              </a:ext>
            </a:extLst>
          </p:cNvPr>
          <p:cNvGrpSpPr/>
          <p:nvPr userDrawn="1"/>
        </p:nvGrpSpPr>
        <p:grpSpPr>
          <a:xfrm>
            <a:off x="42953" y="1287166"/>
            <a:ext cx="1611436" cy="5524296"/>
            <a:chOff x="159220" y="1522080"/>
            <a:chExt cx="1821818" cy="5396338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C7BF8836-B5C1-E2DE-AF7A-997CC3C7D674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A63A3B7A-3CE1-CCC7-34E8-64E091625DCA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69E29768-CFA9-BF04-394E-7D74837F27A7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5F16C8D-EDD5-E4F1-0987-55DF979766DB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47E38BB8-94A6-DBAC-E95E-93E0EA530E7E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8" name="Groupe 7">
            <a:extLst>
              <a:ext uri="{FF2B5EF4-FFF2-40B4-BE49-F238E27FC236}">
                <a16:creationId xmlns:a16="http://schemas.microsoft.com/office/drawing/2014/main" id="{DCCE4CD0-46F1-36DE-C22D-FE53A9EFABDA}"/>
              </a:ext>
            </a:extLst>
          </p:cNvPr>
          <p:cNvGrpSpPr/>
          <p:nvPr userDrawn="1"/>
        </p:nvGrpSpPr>
        <p:grpSpPr>
          <a:xfrm>
            <a:off x="1686914" y="1287166"/>
            <a:ext cx="1611436" cy="5524296"/>
            <a:chOff x="159220" y="1522080"/>
            <a:chExt cx="1821818" cy="5396338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9A68C699-3BEC-6B9E-1102-249C15EAECB7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4E02D3D-292E-C345-D95F-CD404A1A92B8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3B715713-37F7-6002-6BAD-74D771620276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34B52FEE-6F01-2A96-4A85-DBA53E557B32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D1739C9-C469-97C1-7209-7FFADC569133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E1694E55-255D-AAC7-ECE1-38BE304DD859}"/>
              </a:ext>
            </a:extLst>
          </p:cNvPr>
          <p:cNvGrpSpPr/>
          <p:nvPr userDrawn="1"/>
        </p:nvGrpSpPr>
        <p:grpSpPr>
          <a:xfrm>
            <a:off x="3320690" y="1287166"/>
            <a:ext cx="1611436" cy="5524296"/>
            <a:chOff x="159220" y="1522080"/>
            <a:chExt cx="1821818" cy="5396338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BD7466E5-830E-1FB6-2C90-768EB1B72AE6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2359E952-234C-D72C-6B4A-70D6E53DCEA4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7DE8A404-7EA2-8A20-8417-89900B314D47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571B568C-12EB-019C-995D-44A11EC3BE26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D4B8C299-E2FE-EDDD-E2F5-EA95F8D53D98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1" name="Groupe 20">
            <a:extLst>
              <a:ext uri="{FF2B5EF4-FFF2-40B4-BE49-F238E27FC236}">
                <a16:creationId xmlns:a16="http://schemas.microsoft.com/office/drawing/2014/main" id="{C8567211-CA9D-6521-A0B8-DF4D875DAE51}"/>
              </a:ext>
            </a:extLst>
          </p:cNvPr>
          <p:cNvGrpSpPr/>
          <p:nvPr userDrawn="1"/>
        </p:nvGrpSpPr>
        <p:grpSpPr>
          <a:xfrm>
            <a:off x="4964651" y="1287166"/>
            <a:ext cx="1611436" cy="5524296"/>
            <a:chOff x="159220" y="1522080"/>
            <a:chExt cx="1821818" cy="5396338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06358546-0E79-DC41-4E39-63B2A44AD429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5AF25908-F30B-FCF3-8CEC-96B521112DB5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61C0955F-A0DA-B15D-90B8-B2E8CF6C01CD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9921CBC6-2A30-7CE6-B322-5C441E295F32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DFC34CF9-902A-D52A-5F90-A72B55D715B0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7" name="Groupe 26">
            <a:extLst>
              <a:ext uri="{FF2B5EF4-FFF2-40B4-BE49-F238E27FC236}">
                <a16:creationId xmlns:a16="http://schemas.microsoft.com/office/drawing/2014/main" id="{BC172FF8-E8B1-61D8-46F4-3504CADEAA83}"/>
              </a:ext>
            </a:extLst>
          </p:cNvPr>
          <p:cNvGrpSpPr/>
          <p:nvPr userDrawn="1"/>
        </p:nvGrpSpPr>
        <p:grpSpPr>
          <a:xfrm>
            <a:off x="6598214" y="1287166"/>
            <a:ext cx="1611436" cy="5524296"/>
            <a:chOff x="159220" y="1522080"/>
            <a:chExt cx="1821818" cy="5396338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D92C96CC-0EB9-EAA5-E0D5-384D6DE48BA2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24BA08B3-50BB-411B-818B-5D48D56CD817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94FBF2EC-FF90-4A95-592D-CF470094396E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1D98BF93-9A2F-631D-4DC7-9727C785732F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D19387A4-6179-F2F1-A8C7-416B696C75B4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33" name="Groupe 32">
            <a:extLst>
              <a:ext uri="{FF2B5EF4-FFF2-40B4-BE49-F238E27FC236}">
                <a16:creationId xmlns:a16="http://schemas.microsoft.com/office/drawing/2014/main" id="{A0C7AC45-027A-6039-CB40-1512176AD8DF}"/>
              </a:ext>
            </a:extLst>
          </p:cNvPr>
          <p:cNvGrpSpPr/>
          <p:nvPr userDrawn="1"/>
        </p:nvGrpSpPr>
        <p:grpSpPr>
          <a:xfrm>
            <a:off x="8242175" y="1287166"/>
            <a:ext cx="1611436" cy="5524296"/>
            <a:chOff x="159220" y="1522080"/>
            <a:chExt cx="1821818" cy="5396338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19A97658-8B79-0B5D-DE55-F82508D8475D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05CCF0B9-D0E6-EA07-A0FA-3BC1EFCE84A8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FBE2C631-4AEE-525C-F70B-32EAD733790D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4C31887F-7365-9AB5-BD67-A2AE479C62C1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964FD4B8-8181-0EFC-6022-2D000CDE91A6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sp>
        <p:nvSpPr>
          <p:cNvPr id="53" name="Titre 52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865312"/>
          </a:xfrm>
          <a:prstGeom prst="rect">
            <a:avLst/>
          </a:prstGeom>
          <a:solidFill>
            <a:srgbClr val="4F7EBC"/>
          </a:solidFill>
        </p:spPr>
        <p:txBody>
          <a:bodyPr anchor="ctr"/>
          <a:lstStyle>
            <a:lvl1pPr>
              <a:defRPr/>
            </a:lvl1pPr>
          </a:lstStyle>
          <a:p>
            <a:r>
              <a:rPr lang="fr-FR" dirty="0"/>
              <a:t>Programme + date</a:t>
            </a:r>
          </a:p>
        </p:txBody>
      </p:sp>
      <p:sp>
        <p:nvSpPr>
          <p:cNvPr id="9" name="Espace réservé du texte 5"/>
          <p:cNvSpPr>
            <a:spLocks noGrp="1"/>
          </p:cNvSpPr>
          <p:nvPr>
            <p:ph type="body" sz="quarter" idx="44" hasCustomPrompt="1"/>
          </p:nvPr>
        </p:nvSpPr>
        <p:spPr>
          <a:xfrm>
            <a:off x="141940" y="129358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 dirty="0"/>
              <a:t>date</a:t>
            </a:r>
            <a:endParaRPr lang="en-US" dirty="0"/>
          </a:p>
        </p:txBody>
      </p:sp>
      <p:sp>
        <p:nvSpPr>
          <p:cNvPr id="59" name="Espace réservé du texte 21"/>
          <p:cNvSpPr>
            <a:spLocks noGrp="1"/>
          </p:cNvSpPr>
          <p:nvPr>
            <p:ph type="body" sz="quarter" idx="94" hasCustomPrompt="1"/>
          </p:nvPr>
        </p:nvSpPr>
        <p:spPr>
          <a:xfrm>
            <a:off x="53976" y="15075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20" name="Espace réservé du texte 5">
            <a:extLst>
              <a:ext uri="{FF2B5EF4-FFF2-40B4-BE49-F238E27FC236}">
                <a16:creationId xmlns:a16="http://schemas.microsoft.com/office/drawing/2014/main" id="{8C80AEB9-2E9E-48E3-A667-0BD3B511FD8D}"/>
              </a:ext>
            </a:extLst>
          </p:cNvPr>
          <p:cNvSpPr>
            <a:spLocks noGrp="1"/>
          </p:cNvSpPr>
          <p:nvPr>
            <p:ph type="body" sz="quarter" idx="148" hasCustomPrompt="1"/>
          </p:nvPr>
        </p:nvSpPr>
        <p:spPr>
          <a:xfrm>
            <a:off x="1797236" y="131263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1" name="Espace réservé du texte 21">
            <a:extLst>
              <a:ext uri="{FF2B5EF4-FFF2-40B4-BE49-F238E27FC236}">
                <a16:creationId xmlns:a16="http://schemas.microsoft.com/office/drawing/2014/main" id="{2396292D-42BF-406D-9F33-C903C8DB7B78}"/>
              </a:ext>
            </a:extLst>
          </p:cNvPr>
          <p:cNvSpPr>
            <a:spLocks noGrp="1"/>
          </p:cNvSpPr>
          <p:nvPr>
            <p:ph type="body" sz="quarter" idx="149" hasCustomPrompt="1"/>
          </p:nvPr>
        </p:nvSpPr>
        <p:spPr>
          <a:xfrm>
            <a:off x="1699747" y="152655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2" name="Espace réservé du texte 5">
            <a:extLst>
              <a:ext uri="{FF2B5EF4-FFF2-40B4-BE49-F238E27FC236}">
                <a16:creationId xmlns:a16="http://schemas.microsoft.com/office/drawing/2014/main" id="{99C548F7-2D43-4357-ADFA-B27583EF644E}"/>
              </a:ext>
            </a:extLst>
          </p:cNvPr>
          <p:cNvSpPr>
            <a:spLocks noGrp="1"/>
          </p:cNvSpPr>
          <p:nvPr>
            <p:ph type="body" sz="quarter" idx="150" hasCustomPrompt="1"/>
          </p:nvPr>
        </p:nvSpPr>
        <p:spPr>
          <a:xfrm>
            <a:off x="141940" y="240333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3" name="Espace réservé du texte 21">
            <a:extLst>
              <a:ext uri="{FF2B5EF4-FFF2-40B4-BE49-F238E27FC236}">
                <a16:creationId xmlns:a16="http://schemas.microsoft.com/office/drawing/2014/main" id="{77213307-9869-4889-AC76-34ACC4FC18B3}"/>
              </a:ext>
            </a:extLst>
          </p:cNvPr>
          <p:cNvSpPr>
            <a:spLocks noGrp="1"/>
          </p:cNvSpPr>
          <p:nvPr>
            <p:ph type="body" sz="quarter" idx="151" hasCustomPrompt="1"/>
          </p:nvPr>
        </p:nvSpPr>
        <p:spPr>
          <a:xfrm>
            <a:off x="53976" y="261851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4" name="Espace réservé du texte 5">
            <a:extLst>
              <a:ext uri="{FF2B5EF4-FFF2-40B4-BE49-F238E27FC236}">
                <a16:creationId xmlns:a16="http://schemas.microsoft.com/office/drawing/2014/main" id="{B754DD7F-3239-48A6-963F-CCC887D5FB00}"/>
              </a:ext>
            </a:extLst>
          </p:cNvPr>
          <p:cNvSpPr>
            <a:spLocks noGrp="1"/>
          </p:cNvSpPr>
          <p:nvPr>
            <p:ph type="body" sz="quarter" idx="152" hasCustomPrompt="1"/>
          </p:nvPr>
        </p:nvSpPr>
        <p:spPr>
          <a:xfrm>
            <a:off x="1784927" y="242443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5" name="Espace réservé du texte 21">
            <a:extLst>
              <a:ext uri="{FF2B5EF4-FFF2-40B4-BE49-F238E27FC236}">
                <a16:creationId xmlns:a16="http://schemas.microsoft.com/office/drawing/2014/main" id="{38347F99-D9D0-4B52-9C46-A6380933844F}"/>
              </a:ext>
            </a:extLst>
          </p:cNvPr>
          <p:cNvSpPr>
            <a:spLocks noGrp="1"/>
          </p:cNvSpPr>
          <p:nvPr>
            <p:ph type="body" sz="quarter" idx="153" hasCustomPrompt="1"/>
          </p:nvPr>
        </p:nvSpPr>
        <p:spPr>
          <a:xfrm>
            <a:off x="1706488" y="26383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6" name="Espace réservé du texte 5">
            <a:extLst>
              <a:ext uri="{FF2B5EF4-FFF2-40B4-BE49-F238E27FC236}">
                <a16:creationId xmlns:a16="http://schemas.microsoft.com/office/drawing/2014/main" id="{C60BCA47-CB87-4138-AAF5-6B39BF820259}"/>
              </a:ext>
            </a:extLst>
          </p:cNvPr>
          <p:cNvSpPr>
            <a:spLocks noGrp="1"/>
          </p:cNvSpPr>
          <p:nvPr>
            <p:ph type="body" sz="quarter" idx="154" hasCustomPrompt="1"/>
          </p:nvPr>
        </p:nvSpPr>
        <p:spPr>
          <a:xfrm>
            <a:off x="1775011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7" name="Espace réservé du texte 21">
            <a:extLst>
              <a:ext uri="{FF2B5EF4-FFF2-40B4-BE49-F238E27FC236}">
                <a16:creationId xmlns:a16="http://schemas.microsoft.com/office/drawing/2014/main" id="{1EB46A22-994C-4DC3-836F-CD8D9177EC53}"/>
              </a:ext>
            </a:extLst>
          </p:cNvPr>
          <p:cNvSpPr>
            <a:spLocks noGrp="1"/>
          </p:cNvSpPr>
          <p:nvPr>
            <p:ph type="body" sz="quarter" idx="155" hasCustomPrompt="1"/>
          </p:nvPr>
        </p:nvSpPr>
        <p:spPr>
          <a:xfrm>
            <a:off x="1696572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8" name="Espace réservé du texte 5">
            <a:extLst>
              <a:ext uri="{FF2B5EF4-FFF2-40B4-BE49-F238E27FC236}">
                <a16:creationId xmlns:a16="http://schemas.microsoft.com/office/drawing/2014/main" id="{332E3410-60F7-4E39-8123-91D569161913}"/>
              </a:ext>
            </a:extLst>
          </p:cNvPr>
          <p:cNvSpPr>
            <a:spLocks noGrp="1"/>
          </p:cNvSpPr>
          <p:nvPr>
            <p:ph type="body" sz="quarter" idx="156" hasCustomPrompt="1"/>
          </p:nvPr>
        </p:nvSpPr>
        <p:spPr>
          <a:xfrm>
            <a:off x="141940" y="351687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9" name="Espace réservé du texte 21">
            <a:extLst>
              <a:ext uri="{FF2B5EF4-FFF2-40B4-BE49-F238E27FC236}">
                <a16:creationId xmlns:a16="http://schemas.microsoft.com/office/drawing/2014/main" id="{0B61EBBE-6D78-4BB9-AE46-CD766FFE2EF1}"/>
              </a:ext>
            </a:extLst>
          </p:cNvPr>
          <p:cNvSpPr>
            <a:spLocks noGrp="1"/>
          </p:cNvSpPr>
          <p:nvPr>
            <p:ph type="body" sz="quarter" idx="157" hasCustomPrompt="1"/>
          </p:nvPr>
        </p:nvSpPr>
        <p:spPr>
          <a:xfrm>
            <a:off x="53976" y="37307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38" name="Espace réservé du texte 5">
            <a:extLst>
              <a:ext uri="{FF2B5EF4-FFF2-40B4-BE49-F238E27FC236}">
                <a16:creationId xmlns:a16="http://schemas.microsoft.com/office/drawing/2014/main" id="{B265D09B-D6DA-4C65-BBFF-96EF797109CF}"/>
              </a:ext>
            </a:extLst>
          </p:cNvPr>
          <p:cNvSpPr>
            <a:spLocks noGrp="1"/>
          </p:cNvSpPr>
          <p:nvPr>
            <p:ph type="body" sz="quarter" idx="158" hasCustomPrompt="1"/>
          </p:nvPr>
        </p:nvSpPr>
        <p:spPr>
          <a:xfrm>
            <a:off x="130740" y="463042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39" name="Espace réservé du texte 21">
            <a:extLst>
              <a:ext uri="{FF2B5EF4-FFF2-40B4-BE49-F238E27FC236}">
                <a16:creationId xmlns:a16="http://schemas.microsoft.com/office/drawing/2014/main" id="{6E1BD1BB-E372-480B-A655-F26332BE11F0}"/>
              </a:ext>
            </a:extLst>
          </p:cNvPr>
          <p:cNvSpPr>
            <a:spLocks noGrp="1"/>
          </p:cNvSpPr>
          <p:nvPr>
            <p:ph type="body" sz="quarter" idx="159" hasCustomPrompt="1"/>
          </p:nvPr>
        </p:nvSpPr>
        <p:spPr>
          <a:xfrm>
            <a:off x="42776" y="485069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0" name="Espace réservé du texte 5">
            <a:extLst>
              <a:ext uri="{FF2B5EF4-FFF2-40B4-BE49-F238E27FC236}">
                <a16:creationId xmlns:a16="http://schemas.microsoft.com/office/drawing/2014/main" id="{8A80379D-4BAD-4FA1-838F-CBDB7D30C3F3}"/>
              </a:ext>
            </a:extLst>
          </p:cNvPr>
          <p:cNvSpPr>
            <a:spLocks noGrp="1"/>
          </p:cNvSpPr>
          <p:nvPr>
            <p:ph type="body" sz="quarter" idx="160" hasCustomPrompt="1"/>
          </p:nvPr>
        </p:nvSpPr>
        <p:spPr>
          <a:xfrm>
            <a:off x="1797236" y="464037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1" name="Espace réservé du texte 21">
            <a:extLst>
              <a:ext uri="{FF2B5EF4-FFF2-40B4-BE49-F238E27FC236}">
                <a16:creationId xmlns:a16="http://schemas.microsoft.com/office/drawing/2014/main" id="{A26EDC34-CB66-4665-8891-91B4313FB5EA}"/>
              </a:ext>
            </a:extLst>
          </p:cNvPr>
          <p:cNvSpPr>
            <a:spLocks noGrp="1"/>
          </p:cNvSpPr>
          <p:nvPr>
            <p:ph type="body" sz="quarter" idx="161" hasCustomPrompt="1"/>
          </p:nvPr>
        </p:nvSpPr>
        <p:spPr>
          <a:xfrm>
            <a:off x="1702922" y="485111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2" name="Espace réservé du texte 5">
            <a:extLst>
              <a:ext uri="{FF2B5EF4-FFF2-40B4-BE49-F238E27FC236}">
                <a16:creationId xmlns:a16="http://schemas.microsoft.com/office/drawing/2014/main" id="{B3570922-E09E-4F8C-A1CC-D9C425014C36}"/>
              </a:ext>
            </a:extLst>
          </p:cNvPr>
          <p:cNvSpPr>
            <a:spLocks noGrp="1"/>
          </p:cNvSpPr>
          <p:nvPr>
            <p:ph type="body" sz="quarter" idx="162" hasCustomPrompt="1"/>
          </p:nvPr>
        </p:nvSpPr>
        <p:spPr>
          <a:xfrm>
            <a:off x="1778564" y="575403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3" name="Espace réservé du texte 21">
            <a:extLst>
              <a:ext uri="{FF2B5EF4-FFF2-40B4-BE49-F238E27FC236}">
                <a16:creationId xmlns:a16="http://schemas.microsoft.com/office/drawing/2014/main" id="{27A287F4-2BF7-4173-8F75-1DD2B572AF64}"/>
              </a:ext>
            </a:extLst>
          </p:cNvPr>
          <p:cNvSpPr>
            <a:spLocks noGrp="1"/>
          </p:cNvSpPr>
          <p:nvPr>
            <p:ph type="body" sz="quarter" idx="163" hasCustomPrompt="1"/>
          </p:nvPr>
        </p:nvSpPr>
        <p:spPr>
          <a:xfrm>
            <a:off x="1703300" y="597747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4" name="Espace réservé du texte 5">
            <a:extLst>
              <a:ext uri="{FF2B5EF4-FFF2-40B4-BE49-F238E27FC236}">
                <a16:creationId xmlns:a16="http://schemas.microsoft.com/office/drawing/2014/main" id="{A7772E6D-6669-433D-A06B-E630B7B1E17F}"/>
              </a:ext>
            </a:extLst>
          </p:cNvPr>
          <p:cNvSpPr>
            <a:spLocks noGrp="1"/>
          </p:cNvSpPr>
          <p:nvPr>
            <p:ph type="body" sz="quarter" idx="164" hasCustomPrompt="1"/>
          </p:nvPr>
        </p:nvSpPr>
        <p:spPr>
          <a:xfrm>
            <a:off x="116364" y="574551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5" name="Espace réservé du texte 21">
            <a:extLst>
              <a:ext uri="{FF2B5EF4-FFF2-40B4-BE49-F238E27FC236}">
                <a16:creationId xmlns:a16="http://schemas.microsoft.com/office/drawing/2014/main" id="{1AC09E87-DB0D-420D-8D1F-A8077E9A694D}"/>
              </a:ext>
            </a:extLst>
          </p:cNvPr>
          <p:cNvSpPr>
            <a:spLocks noGrp="1"/>
          </p:cNvSpPr>
          <p:nvPr>
            <p:ph type="body" sz="quarter" idx="165" hasCustomPrompt="1"/>
          </p:nvPr>
        </p:nvSpPr>
        <p:spPr>
          <a:xfrm>
            <a:off x="53800" y="59594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8" name="Espace réservé du texte 5">
            <a:extLst>
              <a:ext uri="{FF2B5EF4-FFF2-40B4-BE49-F238E27FC236}">
                <a16:creationId xmlns:a16="http://schemas.microsoft.com/office/drawing/2014/main" id="{E2B2ADDC-FF78-45C0-BD45-CBC923DB2AD0}"/>
              </a:ext>
            </a:extLst>
          </p:cNvPr>
          <p:cNvSpPr>
            <a:spLocks noGrp="1"/>
          </p:cNvSpPr>
          <p:nvPr>
            <p:ph type="body" sz="quarter" idx="166" hasCustomPrompt="1"/>
          </p:nvPr>
        </p:nvSpPr>
        <p:spPr>
          <a:xfrm>
            <a:off x="3403785" y="130746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9" name="Espace réservé du texte 21">
            <a:extLst>
              <a:ext uri="{FF2B5EF4-FFF2-40B4-BE49-F238E27FC236}">
                <a16:creationId xmlns:a16="http://schemas.microsoft.com/office/drawing/2014/main" id="{C7DCE750-C439-46C0-ABB3-E173FC430B02}"/>
              </a:ext>
            </a:extLst>
          </p:cNvPr>
          <p:cNvSpPr>
            <a:spLocks noGrp="1"/>
          </p:cNvSpPr>
          <p:nvPr>
            <p:ph type="body" sz="quarter" idx="167" hasCustomPrompt="1"/>
          </p:nvPr>
        </p:nvSpPr>
        <p:spPr>
          <a:xfrm>
            <a:off x="3331696" y="151820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0" name="Espace réservé du texte 5">
            <a:extLst>
              <a:ext uri="{FF2B5EF4-FFF2-40B4-BE49-F238E27FC236}">
                <a16:creationId xmlns:a16="http://schemas.microsoft.com/office/drawing/2014/main" id="{462CBC8A-54BF-4B28-9CC7-604FF65B76A2}"/>
              </a:ext>
            </a:extLst>
          </p:cNvPr>
          <p:cNvSpPr>
            <a:spLocks noGrp="1"/>
          </p:cNvSpPr>
          <p:nvPr>
            <p:ph type="body" sz="quarter" idx="168" hasCustomPrompt="1"/>
          </p:nvPr>
        </p:nvSpPr>
        <p:spPr>
          <a:xfrm>
            <a:off x="3406960" y="241995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1" name="Espace réservé du texte 21">
            <a:extLst>
              <a:ext uri="{FF2B5EF4-FFF2-40B4-BE49-F238E27FC236}">
                <a16:creationId xmlns:a16="http://schemas.microsoft.com/office/drawing/2014/main" id="{CD58C5E9-8221-4D21-98DC-631B8C255671}"/>
              </a:ext>
            </a:extLst>
          </p:cNvPr>
          <p:cNvSpPr>
            <a:spLocks noGrp="1"/>
          </p:cNvSpPr>
          <p:nvPr>
            <p:ph type="body" sz="quarter" idx="169" hasCustomPrompt="1"/>
          </p:nvPr>
        </p:nvSpPr>
        <p:spPr>
          <a:xfrm>
            <a:off x="3338046" y="263386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2" name="Espace réservé du texte 5">
            <a:extLst>
              <a:ext uri="{FF2B5EF4-FFF2-40B4-BE49-F238E27FC236}">
                <a16:creationId xmlns:a16="http://schemas.microsoft.com/office/drawing/2014/main" id="{CBE1EEDD-C952-4C45-8375-6E2EB6A5B286}"/>
              </a:ext>
            </a:extLst>
          </p:cNvPr>
          <p:cNvSpPr>
            <a:spLocks noGrp="1"/>
          </p:cNvSpPr>
          <p:nvPr>
            <p:ph type="body" sz="quarter" idx="170" hasCustomPrompt="1"/>
          </p:nvPr>
        </p:nvSpPr>
        <p:spPr>
          <a:xfrm>
            <a:off x="3399871" y="352409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3" name="Espace réservé du texte 21">
            <a:extLst>
              <a:ext uri="{FF2B5EF4-FFF2-40B4-BE49-F238E27FC236}">
                <a16:creationId xmlns:a16="http://schemas.microsoft.com/office/drawing/2014/main" id="{CF285263-C2C8-4E50-A6AC-2E86457003BB}"/>
              </a:ext>
            </a:extLst>
          </p:cNvPr>
          <p:cNvSpPr>
            <a:spLocks noGrp="1"/>
          </p:cNvSpPr>
          <p:nvPr>
            <p:ph type="body" sz="quarter" idx="171" hasCustomPrompt="1"/>
          </p:nvPr>
        </p:nvSpPr>
        <p:spPr>
          <a:xfrm>
            <a:off x="3337307" y="374118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4" name="Espace réservé du texte 5">
            <a:extLst>
              <a:ext uri="{FF2B5EF4-FFF2-40B4-BE49-F238E27FC236}">
                <a16:creationId xmlns:a16="http://schemas.microsoft.com/office/drawing/2014/main" id="{B211D2B6-5B1C-4589-999F-108E7C51FE39}"/>
              </a:ext>
            </a:extLst>
          </p:cNvPr>
          <p:cNvSpPr>
            <a:spLocks noGrp="1"/>
          </p:cNvSpPr>
          <p:nvPr>
            <p:ph type="body" sz="quarter" idx="172" hasCustomPrompt="1"/>
          </p:nvPr>
        </p:nvSpPr>
        <p:spPr>
          <a:xfrm>
            <a:off x="3409960" y="463719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5" name="Espace réservé du texte 21">
            <a:extLst>
              <a:ext uri="{FF2B5EF4-FFF2-40B4-BE49-F238E27FC236}">
                <a16:creationId xmlns:a16="http://schemas.microsoft.com/office/drawing/2014/main" id="{E1907BA6-B935-4D1A-9E65-C1DBA386832E}"/>
              </a:ext>
            </a:extLst>
          </p:cNvPr>
          <p:cNvSpPr>
            <a:spLocks noGrp="1"/>
          </p:cNvSpPr>
          <p:nvPr>
            <p:ph type="body" sz="quarter" idx="173" hasCustomPrompt="1"/>
          </p:nvPr>
        </p:nvSpPr>
        <p:spPr>
          <a:xfrm>
            <a:off x="3337871" y="485746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6" name="Espace réservé du texte 5">
            <a:extLst>
              <a:ext uri="{FF2B5EF4-FFF2-40B4-BE49-F238E27FC236}">
                <a16:creationId xmlns:a16="http://schemas.microsoft.com/office/drawing/2014/main" id="{DF614677-153D-40E4-9946-990485A14641}"/>
              </a:ext>
            </a:extLst>
          </p:cNvPr>
          <p:cNvSpPr>
            <a:spLocks noGrp="1"/>
          </p:cNvSpPr>
          <p:nvPr>
            <p:ph type="body" sz="quarter" idx="174" hasCustomPrompt="1"/>
          </p:nvPr>
        </p:nvSpPr>
        <p:spPr>
          <a:xfrm>
            <a:off x="3427307" y="575456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7" name="Espace réservé du texte 21">
            <a:extLst>
              <a:ext uri="{FF2B5EF4-FFF2-40B4-BE49-F238E27FC236}">
                <a16:creationId xmlns:a16="http://schemas.microsoft.com/office/drawing/2014/main" id="{2BFB32E0-8842-494F-9651-E8385285EAF8}"/>
              </a:ext>
            </a:extLst>
          </p:cNvPr>
          <p:cNvSpPr>
            <a:spLocks noGrp="1"/>
          </p:cNvSpPr>
          <p:nvPr>
            <p:ph type="body" sz="quarter" idx="175" hasCustomPrompt="1"/>
          </p:nvPr>
        </p:nvSpPr>
        <p:spPr>
          <a:xfrm>
            <a:off x="3336168" y="59653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58" name="Espace réservé du texte 5">
            <a:extLst>
              <a:ext uri="{FF2B5EF4-FFF2-40B4-BE49-F238E27FC236}">
                <a16:creationId xmlns:a16="http://schemas.microsoft.com/office/drawing/2014/main" id="{30724D41-0AD9-47A3-AE8D-63C1C0FCDC8B}"/>
              </a:ext>
            </a:extLst>
          </p:cNvPr>
          <p:cNvSpPr>
            <a:spLocks noGrp="1"/>
          </p:cNvSpPr>
          <p:nvPr>
            <p:ph type="body" sz="quarter" idx="176" hasCustomPrompt="1"/>
          </p:nvPr>
        </p:nvSpPr>
        <p:spPr>
          <a:xfrm>
            <a:off x="5062820" y="130284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9" name="Espace réservé du texte 21">
            <a:extLst>
              <a:ext uri="{FF2B5EF4-FFF2-40B4-BE49-F238E27FC236}">
                <a16:creationId xmlns:a16="http://schemas.microsoft.com/office/drawing/2014/main" id="{5EE6ED3B-5583-4517-8EF9-1F7DD5C62DB6}"/>
              </a:ext>
            </a:extLst>
          </p:cNvPr>
          <p:cNvSpPr>
            <a:spLocks noGrp="1"/>
          </p:cNvSpPr>
          <p:nvPr>
            <p:ph type="body" sz="quarter" idx="177" hasCustomPrompt="1"/>
          </p:nvPr>
        </p:nvSpPr>
        <p:spPr>
          <a:xfrm>
            <a:off x="4978031" y="151676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0" name="Espace réservé du texte 5">
            <a:extLst>
              <a:ext uri="{FF2B5EF4-FFF2-40B4-BE49-F238E27FC236}">
                <a16:creationId xmlns:a16="http://schemas.microsoft.com/office/drawing/2014/main" id="{B015B0A8-4CB1-4721-BE25-CE50245EF4FD}"/>
              </a:ext>
            </a:extLst>
          </p:cNvPr>
          <p:cNvSpPr>
            <a:spLocks noGrp="1"/>
          </p:cNvSpPr>
          <p:nvPr>
            <p:ph type="body" sz="quarter" idx="178" hasCustomPrompt="1"/>
          </p:nvPr>
        </p:nvSpPr>
        <p:spPr>
          <a:xfrm>
            <a:off x="5055906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1" name="Espace réservé du texte 21">
            <a:extLst>
              <a:ext uri="{FF2B5EF4-FFF2-40B4-BE49-F238E27FC236}">
                <a16:creationId xmlns:a16="http://schemas.microsoft.com/office/drawing/2014/main" id="{22EA3218-A2B4-4239-A53A-7F355E6104C1}"/>
              </a:ext>
            </a:extLst>
          </p:cNvPr>
          <p:cNvSpPr>
            <a:spLocks noGrp="1"/>
          </p:cNvSpPr>
          <p:nvPr>
            <p:ph type="body" sz="quarter" idx="179" hasCustomPrompt="1"/>
          </p:nvPr>
        </p:nvSpPr>
        <p:spPr>
          <a:xfrm>
            <a:off x="4974292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2" name="Espace réservé du texte 5">
            <a:extLst>
              <a:ext uri="{FF2B5EF4-FFF2-40B4-BE49-F238E27FC236}">
                <a16:creationId xmlns:a16="http://schemas.microsoft.com/office/drawing/2014/main" id="{6393BE1E-9FEA-4FE9-B3FD-F8A9B03250AC}"/>
              </a:ext>
            </a:extLst>
          </p:cNvPr>
          <p:cNvSpPr>
            <a:spLocks noGrp="1"/>
          </p:cNvSpPr>
          <p:nvPr>
            <p:ph type="body" sz="quarter" idx="180" hasCustomPrompt="1"/>
          </p:nvPr>
        </p:nvSpPr>
        <p:spPr>
          <a:xfrm>
            <a:off x="5057970" y="3516892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3" name="Espace réservé du texte 21">
            <a:extLst>
              <a:ext uri="{FF2B5EF4-FFF2-40B4-BE49-F238E27FC236}">
                <a16:creationId xmlns:a16="http://schemas.microsoft.com/office/drawing/2014/main" id="{4BD17BB7-DCC1-4549-B7CE-A1809EEF3149}"/>
              </a:ext>
            </a:extLst>
          </p:cNvPr>
          <p:cNvSpPr>
            <a:spLocks noGrp="1"/>
          </p:cNvSpPr>
          <p:nvPr>
            <p:ph type="body" sz="quarter" idx="181" hasCustomPrompt="1"/>
          </p:nvPr>
        </p:nvSpPr>
        <p:spPr>
          <a:xfrm>
            <a:off x="4979531" y="37276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6" name="Espace réservé du texte 5">
            <a:extLst>
              <a:ext uri="{FF2B5EF4-FFF2-40B4-BE49-F238E27FC236}">
                <a16:creationId xmlns:a16="http://schemas.microsoft.com/office/drawing/2014/main" id="{BB80FF63-6DE1-407D-9BEA-A6D441BBFFAC}"/>
              </a:ext>
            </a:extLst>
          </p:cNvPr>
          <p:cNvSpPr>
            <a:spLocks noGrp="1"/>
          </p:cNvSpPr>
          <p:nvPr>
            <p:ph type="body" sz="quarter" idx="182" hasCustomPrompt="1"/>
          </p:nvPr>
        </p:nvSpPr>
        <p:spPr>
          <a:xfrm>
            <a:off x="5049556" y="463502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7" name="Espace réservé du texte 21">
            <a:extLst>
              <a:ext uri="{FF2B5EF4-FFF2-40B4-BE49-F238E27FC236}">
                <a16:creationId xmlns:a16="http://schemas.microsoft.com/office/drawing/2014/main" id="{CACF3E41-4F2D-47D7-B713-C4FC3F149CCE}"/>
              </a:ext>
            </a:extLst>
          </p:cNvPr>
          <p:cNvSpPr>
            <a:spLocks noGrp="1"/>
          </p:cNvSpPr>
          <p:nvPr>
            <p:ph type="body" sz="quarter" idx="183" hasCustomPrompt="1"/>
          </p:nvPr>
        </p:nvSpPr>
        <p:spPr>
          <a:xfrm>
            <a:off x="4977467" y="485211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8" name="Espace réservé du texte 5">
            <a:extLst>
              <a:ext uri="{FF2B5EF4-FFF2-40B4-BE49-F238E27FC236}">
                <a16:creationId xmlns:a16="http://schemas.microsoft.com/office/drawing/2014/main" id="{768668A3-E73D-4E8D-9841-6C6F3A5A5DEE}"/>
              </a:ext>
            </a:extLst>
          </p:cNvPr>
          <p:cNvSpPr>
            <a:spLocks noGrp="1"/>
          </p:cNvSpPr>
          <p:nvPr>
            <p:ph type="body" sz="quarter" idx="184" hasCustomPrompt="1"/>
          </p:nvPr>
        </p:nvSpPr>
        <p:spPr>
          <a:xfrm>
            <a:off x="5070494" y="574969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9" name="Espace réservé du texte 21">
            <a:extLst>
              <a:ext uri="{FF2B5EF4-FFF2-40B4-BE49-F238E27FC236}">
                <a16:creationId xmlns:a16="http://schemas.microsoft.com/office/drawing/2014/main" id="{9E582339-D7F0-4B82-8D3C-90EE32D8B5DD}"/>
              </a:ext>
            </a:extLst>
          </p:cNvPr>
          <p:cNvSpPr>
            <a:spLocks noGrp="1"/>
          </p:cNvSpPr>
          <p:nvPr>
            <p:ph type="body" sz="quarter" idx="185" hasCustomPrompt="1"/>
          </p:nvPr>
        </p:nvSpPr>
        <p:spPr>
          <a:xfrm>
            <a:off x="4982530" y="596361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70" name="Espace réservé du texte 5">
            <a:extLst>
              <a:ext uri="{FF2B5EF4-FFF2-40B4-BE49-F238E27FC236}">
                <a16:creationId xmlns:a16="http://schemas.microsoft.com/office/drawing/2014/main" id="{B2813CAA-D0CA-461B-AAE4-F3D3C3DEF94E}"/>
              </a:ext>
            </a:extLst>
          </p:cNvPr>
          <p:cNvSpPr>
            <a:spLocks noGrp="1"/>
          </p:cNvSpPr>
          <p:nvPr>
            <p:ph type="body" sz="quarter" idx="186" hasCustomPrompt="1"/>
          </p:nvPr>
        </p:nvSpPr>
        <p:spPr>
          <a:xfrm>
            <a:off x="6686552" y="130070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1" name="Espace réservé du texte 21">
            <a:extLst>
              <a:ext uri="{FF2B5EF4-FFF2-40B4-BE49-F238E27FC236}">
                <a16:creationId xmlns:a16="http://schemas.microsoft.com/office/drawing/2014/main" id="{C47A3F16-9C71-4C28-8F18-A43D631AF34A}"/>
              </a:ext>
            </a:extLst>
          </p:cNvPr>
          <p:cNvSpPr>
            <a:spLocks noGrp="1"/>
          </p:cNvSpPr>
          <p:nvPr>
            <p:ph type="body" sz="quarter" idx="187" hasCustomPrompt="1"/>
          </p:nvPr>
        </p:nvSpPr>
        <p:spPr>
          <a:xfrm>
            <a:off x="6598588" y="152414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2" name="Espace réservé du texte 5">
            <a:extLst>
              <a:ext uri="{FF2B5EF4-FFF2-40B4-BE49-F238E27FC236}">
                <a16:creationId xmlns:a16="http://schemas.microsoft.com/office/drawing/2014/main" id="{A3E22232-9F29-4A25-8C53-35B86082F3F6}"/>
              </a:ext>
            </a:extLst>
          </p:cNvPr>
          <p:cNvSpPr>
            <a:spLocks noGrp="1"/>
          </p:cNvSpPr>
          <p:nvPr>
            <p:ph type="body" sz="quarter" idx="188" hasCustomPrompt="1"/>
          </p:nvPr>
        </p:nvSpPr>
        <p:spPr>
          <a:xfrm>
            <a:off x="6694210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3" name="Espace réservé du texte 21">
            <a:extLst>
              <a:ext uri="{FF2B5EF4-FFF2-40B4-BE49-F238E27FC236}">
                <a16:creationId xmlns:a16="http://schemas.microsoft.com/office/drawing/2014/main" id="{E58BFCDD-8497-460F-B1E7-3F04854F6D78}"/>
              </a:ext>
            </a:extLst>
          </p:cNvPr>
          <p:cNvSpPr>
            <a:spLocks noGrp="1"/>
          </p:cNvSpPr>
          <p:nvPr>
            <p:ph type="body" sz="quarter" idx="189" hasCustomPrompt="1"/>
          </p:nvPr>
        </p:nvSpPr>
        <p:spPr>
          <a:xfrm>
            <a:off x="6612596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4" name="Espace réservé du texte 5">
            <a:extLst>
              <a:ext uri="{FF2B5EF4-FFF2-40B4-BE49-F238E27FC236}">
                <a16:creationId xmlns:a16="http://schemas.microsoft.com/office/drawing/2014/main" id="{65F9E5DA-8D8E-4372-9DF0-3DCCC569C186}"/>
              </a:ext>
            </a:extLst>
          </p:cNvPr>
          <p:cNvSpPr>
            <a:spLocks noGrp="1"/>
          </p:cNvSpPr>
          <p:nvPr>
            <p:ph type="body" sz="quarter" idx="190" hasCustomPrompt="1"/>
          </p:nvPr>
        </p:nvSpPr>
        <p:spPr>
          <a:xfrm>
            <a:off x="6678330" y="352006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5" name="Espace réservé du texte 21">
            <a:extLst>
              <a:ext uri="{FF2B5EF4-FFF2-40B4-BE49-F238E27FC236}">
                <a16:creationId xmlns:a16="http://schemas.microsoft.com/office/drawing/2014/main" id="{821831A7-F02F-4AD6-9F86-00B28BD4FD29}"/>
              </a:ext>
            </a:extLst>
          </p:cNvPr>
          <p:cNvSpPr>
            <a:spLocks noGrp="1"/>
          </p:cNvSpPr>
          <p:nvPr>
            <p:ph type="body" sz="quarter" idx="191" hasCustomPrompt="1"/>
          </p:nvPr>
        </p:nvSpPr>
        <p:spPr>
          <a:xfrm>
            <a:off x="6606241" y="373715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6" name="Espace réservé du texte 5">
            <a:extLst>
              <a:ext uri="{FF2B5EF4-FFF2-40B4-BE49-F238E27FC236}">
                <a16:creationId xmlns:a16="http://schemas.microsoft.com/office/drawing/2014/main" id="{75CEEF97-0D46-4B11-9A8C-EE3A9B3900F4}"/>
              </a:ext>
            </a:extLst>
          </p:cNvPr>
          <p:cNvSpPr>
            <a:spLocks noGrp="1"/>
          </p:cNvSpPr>
          <p:nvPr>
            <p:ph type="body" sz="quarter" idx="192" hasCustomPrompt="1"/>
          </p:nvPr>
        </p:nvSpPr>
        <p:spPr>
          <a:xfrm>
            <a:off x="6702260" y="462968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7" name="Espace réservé du texte 21">
            <a:extLst>
              <a:ext uri="{FF2B5EF4-FFF2-40B4-BE49-F238E27FC236}">
                <a16:creationId xmlns:a16="http://schemas.microsoft.com/office/drawing/2014/main" id="{B3B8DA1C-0F0A-4665-A039-3F705A6A0600}"/>
              </a:ext>
            </a:extLst>
          </p:cNvPr>
          <p:cNvSpPr>
            <a:spLocks noGrp="1"/>
          </p:cNvSpPr>
          <p:nvPr>
            <p:ph type="body" sz="quarter" idx="193" hasCustomPrompt="1"/>
          </p:nvPr>
        </p:nvSpPr>
        <p:spPr>
          <a:xfrm>
            <a:off x="6617471" y="48499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0" name="Espace réservé du texte 5">
            <a:extLst>
              <a:ext uri="{FF2B5EF4-FFF2-40B4-BE49-F238E27FC236}">
                <a16:creationId xmlns:a16="http://schemas.microsoft.com/office/drawing/2014/main" id="{F6ABBD9B-B469-4940-AE41-AE3A5FB9A06C}"/>
              </a:ext>
            </a:extLst>
          </p:cNvPr>
          <p:cNvSpPr>
            <a:spLocks noGrp="1"/>
          </p:cNvSpPr>
          <p:nvPr>
            <p:ph type="body" sz="quarter" idx="194" hasCustomPrompt="1"/>
          </p:nvPr>
        </p:nvSpPr>
        <p:spPr>
          <a:xfrm>
            <a:off x="6688257" y="57508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1" name="Espace réservé du texte 21">
            <a:extLst>
              <a:ext uri="{FF2B5EF4-FFF2-40B4-BE49-F238E27FC236}">
                <a16:creationId xmlns:a16="http://schemas.microsoft.com/office/drawing/2014/main" id="{B0E51FE5-2C5F-4403-84C0-140466FAFDDA}"/>
              </a:ext>
            </a:extLst>
          </p:cNvPr>
          <p:cNvSpPr>
            <a:spLocks noGrp="1"/>
          </p:cNvSpPr>
          <p:nvPr>
            <p:ph type="body" sz="quarter" idx="195" hasCustomPrompt="1"/>
          </p:nvPr>
        </p:nvSpPr>
        <p:spPr>
          <a:xfrm>
            <a:off x="6609818" y="59584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2" name="Espace réservé du texte 5">
            <a:extLst>
              <a:ext uri="{FF2B5EF4-FFF2-40B4-BE49-F238E27FC236}">
                <a16:creationId xmlns:a16="http://schemas.microsoft.com/office/drawing/2014/main" id="{13D3F9FF-E69E-4E69-84DB-5B3F6C77E3D1}"/>
              </a:ext>
            </a:extLst>
          </p:cNvPr>
          <p:cNvSpPr>
            <a:spLocks noGrp="1"/>
          </p:cNvSpPr>
          <p:nvPr>
            <p:ph type="body" sz="quarter" idx="196" hasCustomPrompt="1"/>
          </p:nvPr>
        </p:nvSpPr>
        <p:spPr>
          <a:xfrm>
            <a:off x="8353804" y="127722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3" name="Espace réservé du texte 21">
            <a:extLst>
              <a:ext uri="{FF2B5EF4-FFF2-40B4-BE49-F238E27FC236}">
                <a16:creationId xmlns:a16="http://schemas.microsoft.com/office/drawing/2014/main" id="{85695F6E-F8EC-48D2-BCFC-71CF544E94F6}"/>
              </a:ext>
            </a:extLst>
          </p:cNvPr>
          <p:cNvSpPr>
            <a:spLocks noGrp="1"/>
          </p:cNvSpPr>
          <p:nvPr>
            <p:ph type="body" sz="quarter" idx="197" hasCustomPrompt="1"/>
          </p:nvPr>
        </p:nvSpPr>
        <p:spPr>
          <a:xfrm>
            <a:off x="8240440" y="15228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4" name="Espace réservé du texte 5">
            <a:extLst>
              <a:ext uri="{FF2B5EF4-FFF2-40B4-BE49-F238E27FC236}">
                <a16:creationId xmlns:a16="http://schemas.microsoft.com/office/drawing/2014/main" id="{A904408A-B12E-4DBD-924E-BFEED5ECE632}"/>
              </a:ext>
            </a:extLst>
          </p:cNvPr>
          <p:cNvSpPr>
            <a:spLocks noGrp="1"/>
          </p:cNvSpPr>
          <p:nvPr>
            <p:ph type="body" sz="quarter" idx="198" hasCustomPrompt="1"/>
          </p:nvPr>
        </p:nvSpPr>
        <p:spPr>
          <a:xfrm>
            <a:off x="8313856" y="240272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5" name="Espace réservé du texte 21">
            <a:extLst>
              <a:ext uri="{FF2B5EF4-FFF2-40B4-BE49-F238E27FC236}">
                <a16:creationId xmlns:a16="http://schemas.microsoft.com/office/drawing/2014/main" id="{E0A042F0-C33A-405D-A1C2-A6E7B15546B8}"/>
              </a:ext>
            </a:extLst>
          </p:cNvPr>
          <p:cNvSpPr>
            <a:spLocks noGrp="1"/>
          </p:cNvSpPr>
          <p:nvPr>
            <p:ph type="body" sz="quarter" idx="199" hasCustomPrompt="1"/>
          </p:nvPr>
        </p:nvSpPr>
        <p:spPr>
          <a:xfrm>
            <a:off x="8219542" y="261346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6" name="Espace réservé du texte 5">
            <a:extLst>
              <a:ext uri="{FF2B5EF4-FFF2-40B4-BE49-F238E27FC236}">
                <a16:creationId xmlns:a16="http://schemas.microsoft.com/office/drawing/2014/main" id="{2D3656AA-9C4B-4FA9-930E-0A6BF6D8B3E0}"/>
              </a:ext>
            </a:extLst>
          </p:cNvPr>
          <p:cNvSpPr>
            <a:spLocks noGrp="1"/>
          </p:cNvSpPr>
          <p:nvPr>
            <p:ph type="body" sz="quarter" idx="200" hasCustomPrompt="1"/>
          </p:nvPr>
        </p:nvSpPr>
        <p:spPr>
          <a:xfrm>
            <a:off x="8331004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7" name="Espace réservé du texte 21">
            <a:extLst>
              <a:ext uri="{FF2B5EF4-FFF2-40B4-BE49-F238E27FC236}">
                <a16:creationId xmlns:a16="http://schemas.microsoft.com/office/drawing/2014/main" id="{2DDE5568-56B2-44F6-B499-2BAA0A74582A}"/>
              </a:ext>
            </a:extLst>
          </p:cNvPr>
          <p:cNvSpPr>
            <a:spLocks noGrp="1"/>
          </p:cNvSpPr>
          <p:nvPr>
            <p:ph type="body" sz="quarter" idx="201" hasCustomPrompt="1"/>
          </p:nvPr>
        </p:nvSpPr>
        <p:spPr>
          <a:xfrm>
            <a:off x="8243040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90" name="Espace réservé du texte 5">
            <a:extLst>
              <a:ext uri="{FF2B5EF4-FFF2-40B4-BE49-F238E27FC236}">
                <a16:creationId xmlns:a16="http://schemas.microsoft.com/office/drawing/2014/main" id="{F18934EF-C260-4F9D-BC80-274B70E103EF}"/>
              </a:ext>
            </a:extLst>
          </p:cNvPr>
          <p:cNvSpPr>
            <a:spLocks noGrp="1"/>
          </p:cNvSpPr>
          <p:nvPr>
            <p:ph type="body" sz="quarter" idx="202" hasCustomPrompt="1"/>
          </p:nvPr>
        </p:nvSpPr>
        <p:spPr>
          <a:xfrm>
            <a:off x="8333470" y="462267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1" name="Espace réservé du texte 21">
            <a:extLst>
              <a:ext uri="{FF2B5EF4-FFF2-40B4-BE49-F238E27FC236}">
                <a16:creationId xmlns:a16="http://schemas.microsoft.com/office/drawing/2014/main" id="{A9B7F131-FC4A-4702-9EFB-B1176C821BD6}"/>
              </a:ext>
            </a:extLst>
          </p:cNvPr>
          <p:cNvSpPr>
            <a:spLocks noGrp="1"/>
          </p:cNvSpPr>
          <p:nvPr>
            <p:ph type="body" sz="quarter" idx="203" hasCustomPrompt="1"/>
          </p:nvPr>
        </p:nvSpPr>
        <p:spPr>
          <a:xfrm>
            <a:off x="8248681" y="484611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92" name="Espace réservé du texte 5">
            <a:extLst>
              <a:ext uri="{FF2B5EF4-FFF2-40B4-BE49-F238E27FC236}">
                <a16:creationId xmlns:a16="http://schemas.microsoft.com/office/drawing/2014/main" id="{5EA78D35-B085-4B9E-B946-8CB09AC04EBD}"/>
              </a:ext>
            </a:extLst>
          </p:cNvPr>
          <p:cNvSpPr>
            <a:spLocks noGrp="1"/>
          </p:cNvSpPr>
          <p:nvPr>
            <p:ph type="body" sz="quarter" idx="204" hasCustomPrompt="1"/>
          </p:nvPr>
        </p:nvSpPr>
        <p:spPr>
          <a:xfrm>
            <a:off x="8338371" y="57404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3" name="Espace réservé du texte 21">
            <a:extLst>
              <a:ext uri="{FF2B5EF4-FFF2-40B4-BE49-F238E27FC236}">
                <a16:creationId xmlns:a16="http://schemas.microsoft.com/office/drawing/2014/main" id="{22D9597F-17BC-445F-9282-AB481E4A8D29}"/>
              </a:ext>
            </a:extLst>
          </p:cNvPr>
          <p:cNvSpPr>
            <a:spLocks noGrp="1"/>
          </p:cNvSpPr>
          <p:nvPr>
            <p:ph type="body" sz="quarter" idx="205" hasCustomPrompt="1"/>
          </p:nvPr>
        </p:nvSpPr>
        <p:spPr>
          <a:xfrm>
            <a:off x="8247232" y="59607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39" name="Espace réservé du texte 25">
            <a:extLst>
              <a:ext uri="{FF2B5EF4-FFF2-40B4-BE49-F238E27FC236}">
                <a16:creationId xmlns:a16="http://schemas.microsoft.com/office/drawing/2014/main" id="{A56D579A-227A-C784-E069-C44CF636C8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7800" y="1005836"/>
            <a:ext cx="160200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0" name="Espace réservé du texte 25">
            <a:extLst>
              <a:ext uri="{FF2B5EF4-FFF2-40B4-BE49-F238E27FC236}">
                <a16:creationId xmlns:a16="http://schemas.microsoft.com/office/drawing/2014/main" id="{DDAA02F6-C6F6-0800-BD21-786E2FD0E300}"/>
              </a:ext>
            </a:extLst>
          </p:cNvPr>
          <p:cNvSpPr>
            <a:spLocks noGrp="1"/>
          </p:cNvSpPr>
          <p:nvPr>
            <p:ph type="body" sz="quarter" idx="206" hasCustomPrompt="1"/>
          </p:nvPr>
        </p:nvSpPr>
        <p:spPr>
          <a:xfrm>
            <a:off x="1686914" y="1005836"/>
            <a:ext cx="160200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1" name="Espace réservé du texte 25">
            <a:extLst>
              <a:ext uri="{FF2B5EF4-FFF2-40B4-BE49-F238E27FC236}">
                <a16:creationId xmlns:a16="http://schemas.microsoft.com/office/drawing/2014/main" id="{5E9D4BDE-4FF4-5292-E9F8-95B50EB4E1BE}"/>
              </a:ext>
            </a:extLst>
          </p:cNvPr>
          <p:cNvSpPr>
            <a:spLocks noGrp="1"/>
          </p:cNvSpPr>
          <p:nvPr>
            <p:ph type="body" sz="quarter" idx="207" hasCustomPrompt="1"/>
          </p:nvPr>
        </p:nvSpPr>
        <p:spPr>
          <a:xfrm>
            <a:off x="3325780" y="1005836"/>
            <a:ext cx="159691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2" name="Espace réservé du texte 25">
            <a:extLst>
              <a:ext uri="{FF2B5EF4-FFF2-40B4-BE49-F238E27FC236}">
                <a16:creationId xmlns:a16="http://schemas.microsoft.com/office/drawing/2014/main" id="{67DEE760-4B75-E432-A2B9-46ABD745D7B8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4966275" y="1005836"/>
            <a:ext cx="1608759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3" name="Espace réservé du texte 25">
            <a:extLst>
              <a:ext uri="{FF2B5EF4-FFF2-40B4-BE49-F238E27FC236}">
                <a16:creationId xmlns:a16="http://schemas.microsoft.com/office/drawing/2014/main" id="{CE5468EB-37D9-E538-7A8B-6350754CEBFB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6600211" y="1005837"/>
            <a:ext cx="1593777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4" name="Espace réservé du texte 25">
            <a:extLst>
              <a:ext uri="{FF2B5EF4-FFF2-40B4-BE49-F238E27FC236}">
                <a16:creationId xmlns:a16="http://schemas.microsoft.com/office/drawing/2014/main" id="{5099B1F1-C746-D841-94EE-6510D31B36E7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8237573" y="1006616"/>
            <a:ext cx="160200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54891302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3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EE3FE8D9-B54C-F164-7408-7970D4A05931}"/>
              </a:ext>
            </a:extLst>
          </p:cNvPr>
          <p:cNvGrpSpPr/>
          <p:nvPr userDrawn="1"/>
        </p:nvGrpSpPr>
        <p:grpSpPr>
          <a:xfrm>
            <a:off x="42953" y="1287166"/>
            <a:ext cx="1611436" cy="5524296"/>
            <a:chOff x="159220" y="1522080"/>
            <a:chExt cx="1821818" cy="5396338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98F04433-FC6B-6641-9CC7-E98FD6E4529A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B611AC63-D80E-7D45-18E6-3949E127F910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AB9D7BF0-F186-CC53-5720-1CA9FBE250E5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552484AF-9C7E-1B84-22BF-0901A4038C40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D4C32EBC-196F-04C7-F8A9-0EB3EA50BC96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8" name="Groupe 7">
            <a:extLst>
              <a:ext uri="{FF2B5EF4-FFF2-40B4-BE49-F238E27FC236}">
                <a16:creationId xmlns:a16="http://schemas.microsoft.com/office/drawing/2014/main" id="{26FCE4AF-ABF8-6582-3D07-0044F88FAA4B}"/>
              </a:ext>
            </a:extLst>
          </p:cNvPr>
          <p:cNvGrpSpPr/>
          <p:nvPr userDrawn="1"/>
        </p:nvGrpSpPr>
        <p:grpSpPr>
          <a:xfrm>
            <a:off x="1686914" y="1287166"/>
            <a:ext cx="1611436" cy="5524296"/>
            <a:chOff x="159220" y="1522080"/>
            <a:chExt cx="1821818" cy="5396338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A7D39407-5AC9-9E73-ADFA-8070612E7A7C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AECD29F-E94F-9F95-0461-FE82F1B926F5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C8ED030-6038-00CA-1066-3FA05F42E8AC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6750457B-4048-E33C-C1B8-EF0FF8289264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7C2D434-7595-C259-63AB-FC0B7681C6A4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09F56D80-CBCF-159F-4236-E5262F13CBEB}"/>
              </a:ext>
            </a:extLst>
          </p:cNvPr>
          <p:cNvGrpSpPr/>
          <p:nvPr userDrawn="1"/>
        </p:nvGrpSpPr>
        <p:grpSpPr>
          <a:xfrm>
            <a:off x="3320690" y="1287166"/>
            <a:ext cx="1611436" cy="5524296"/>
            <a:chOff x="159220" y="1522080"/>
            <a:chExt cx="1821818" cy="5396338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5B70D60E-091E-BFE1-E9FB-AA3DBA439652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2F798599-10BE-050D-31F8-30AB249C7E61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A5B7304F-1B99-D40E-E476-C0CB1F11D6E7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6C92004E-25CE-90DE-C68D-F1BEDFC7FEB6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9F8CE433-AC44-2BFF-E38F-C83F9B20C5B3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1" name="Groupe 20">
            <a:extLst>
              <a:ext uri="{FF2B5EF4-FFF2-40B4-BE49-F238E27FC236}">
                <a16:creationId xmlns:a16="http://schemas.microsoft.com/office/drawing/2014/main" id="{F060253D-4A29-9E89-8D11-ABAB63339052}"/>
              </a:ext>
            </a:extLst>
          </p:cNvPr>
          <p:cNvGrpSpPr/>
          <p:nvPr userDrawn="1"/>
        </p:nvGrpSpPr>
        <p:grpSpPr>
          <a:xfrm>
            <a:off x="4964651" y="1287166"/>
            <a:ext cx="1611436" cy="5524296"/>
            <a:chOff x="159220" y="1522080"/>
            <a:chExt cx="1821818" cy="5396338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01C943C7-69E0-3365-9BE8-FDCDD9079C92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40FF31A3-8FF0-B032-0C67-BA5EA23C6917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65536185-B981-CC41-8DD9-39A58BB5517B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39874C25-7C56-B730-8C88-A4187D135307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2B137715-3C26-5D44-8049-DB8300B43549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7" name="Groupe 26">
            <a:extLst>
              <a:ext uri="{FF2B5EF4-FFF2-40B4-BE49-F238E27FC236}">
                <a16:creationId xmlns:a16="http://schemas.microsoft.com/office/drawing/2014/main" id="{86AF938A-8328-DDAA-143A-4EBF439ADCF0}"/>
              </a:ext>
            </a:extLst>
          </p:cNvPr>
          <p:cNvGrpSpPr/>
          <p:nvPr userDrawn="1"/>
        </p:nvGrpSpPr>
        <p:grpSpPr>
          <a:xfrm>
            <a:off x="6598214" y="1287166"/>
            <a:ext cx="1611436" cy="5524296"/>
            <a:chOff x="159220" y="1522080"/>
            <a:chExt cx="1821818" cy="5396338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99C86C9-319C-4C5D-5E3B-C2CFD13D9E3F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DFA4D4CA-8CA7-F71F-92D8-F28DE4F2E4C0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39DE5B20-9A9C-6B4F-7907-7B743C3D8334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7FC43E16-575C-4E68-BDB7-0A67B6FFBD4E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9542EA19-8E7A-6453-F4D9-5FDA59ABA86F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33" name="Groupe 32">
            <a:extLst>
              <a:ext uri="{FF2B5EF4-FFF2-40B4-BE49-F238E27FC236}">
                <a16:creationId xmlns:a16="http://schemas.microsoft.com/office/drawing/2014/main" id="{59D99ED3-ECE1-9288-0365-3F7601B0F4C8}"/>
              </a:ext>
            </a:extLst>
          </p:cNvPr>
          <p:cNvGrpSpPr/>
          <p:nvPr userDrawn="1"/>
        </p:nvGrpSpPr>
        <p:grpSpPr>
          <a:xfrm>
            <a:off x="8242175" y="1287166"/>
            <a:ext cx="1611436" cy="5524296"/>
            <a:chOff x="159220" y="1522080"/>
            <a:chExt cx="1821818" cy="5396338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8FB8BC6E-9EBF-42B6-CBE5-688F1848CA64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BAEC82FB-4060-0BFB-6898-18C36E84D2F2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95DC4377-21ED-A6C1-A343-F971F79EEAA4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60EB7AA0-37BF-B238-6D65-B362D4EBD627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1F6E81B8-824E-FFEE-771B-A83A652D3F05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sp>
        <p:nvSpPr>
          <p:cNvPr id="53" name="Titre 52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865312"/>
          </a:xfrm>
          <a:prstGeom prst="rect">
            <a:avLst/>
          </a:prstGeom>
          <a:solidFill>
            <a:srgbClr val="77D4C3"/>
          </a:solidFill>
        </p:spPr>
        <p:txBody>
          <a:bodyPr anchor="ctr"/>
          <a:lstStyle>
            <a:lvl1pPr>
              <a:defRPr/>
            </a:lvl1pPr>
          </a:lstStyle>
          <a:p>
            <a:r>
              <a:rPr lang="fr-FR" dirty="0"/>
              <a:t>Programme + date</a:t>
            </a:r>
          </a:p>
        </p:txBody>
      </p:sp>
      <p:sp>
        <p:nvSpPr>
          <p:cNvPr id="9" name="Espace réservé du texte 5"/>
          <p:cNvSpPr>
            <a:spLocks noGrp="1"/>
          </p:cNvSpPr>
          <p:nvPr>
            <p:ph type="body" sz="quarter" idx="44" hasCustomPrompt="1"/>
          </p:nvPr>
        </p:nvSpPr>
        <p:spPr>
          <a:xfrm>
            <a:off x="141940" y="129358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 dirty="0"/>
              <a:t>date</a:t>
            </a:r>
            <a:endParaRPr lang="en-US" dirty="0"/>
          </a:p>
        </p:txBody>
      </p:sp>
      <p:sp>
        <p:nvSpPr>
          <p:cNvPr id="59" name="Espace réservé du texte 21"/>
          <p:cNvSpPr>
            <a:spLocks noGrp="1"/>
          </p:cNvSpPr>
          <p:nvPr>
            <p:ph type="body" sz="quarter" idx="94" hasCustomPrompt="1"/>
          </p:nvPr>
        </p:nvSpPr>
        <p:spPr>
          <a:xfrm>
            <a:off x="53976" y="15075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20" name="Espace réservé du texte 5">
            <a:extLst>
              <a:ext uri="{FF2B5EF4-FFF2-40B4-BE49-F238E27FC236}">
                <a16:creationId xmlns:a16="http://schemas.microsoft.com/office/drawing/2014/main" id="{8C80AEB9-2E9E-48E3-A667-0BD3B511FD8D}"/>
              </a:ext>
            </a:extLst>
          </p:cNvPr>
          <p:cNvSpPr>
            <a:spLocks noGrp="1"/>
          </p:cNvSpPr>
          <p:nvPr>
            <p:ph type="body" sz="quarter" idx="148" hasCustomPrompt="1"/>
          </p:nvPr>
        </p:nvSpPr>
        <p:spPr>
          <a:xfrm>
            <a:off x="1797236" y="131263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1" name="Espace réservé du texte 21">
            <a:extLst>
              <a:ext uri="{FF2B5EF4-FFF2-40B4-BE49-F238E27FC236}">
                <a16:creationId xmlns:a16="http://schemas.microsoft.com/office/drawing/2014/main" id="{2396292D-42BF-406D-9F33-C903C8DB7B78}"/>
              </a:ext>
            </a:extLst>
          </p:cNvPr>
          <p:cNvSpPr>
            <a:spLocks noGrp="1"/>
          </p:cNvSpPr>
          <p:nvPr>
            <p:ph type="body" sz="quarter" idx="149" hasCustomPrompt="1"/>
          </p:nvPr>
        </p:nvSpPr>
        <p:spPr>
          <a:xfrm>
            <a:off x="1699747" y="152655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2" name="Espace réservé du texte 5">
            <a:extLst>
              <a:ext uri="{FF2B5EF4-FFF2-40B4-BE49-F238E27FC236}">
                <a16:creationId xmlns:a16="http://schemas.microsoft.com/office/drawing/2014/main" id="{99C548F7-2D43-4357-ADFA-B27583EF644E}"/>
              </a:ext>
            </a:extLst>
          </p:cNvPr>
          <p:cNvSpPr>
            <a:spLocks noGrp="1"/>
          </p:cNvSpPr>
          <p:nvPr>
            <p:ph type="body" sz="quarter" idx="150" hasCustomPrompt="1"/>
          </p:nvPr>
        </p:nvSpPr>
        <p:spPr>
          <a:xfrm>
            <a:off x="141940" y="240333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3" name="Espace réservé du texte 21">
            <a:extLst>
              <a:ext uri="{FF2B5EF4-FFF2-40B4-BE49-F238E27FC236}">
                <a16:creationId xmlns:a16="http://schemas.microsoft.com/office/drawing/2014/main" id="{77213307-9869-4889-AC76-34ACC4FC18B3}"/>
              </a:ext>
            </a:extLst>
          </p:cNvPr>
          <p:cNvSpPr>
            <a:spLocks noGrp="1"/>
          </p:cNvSpPr>
          <p:nvPr>
            <p:ph type="body" sz="quarter" idx="151" hasCustomPrompt="1"/>
          </p:nvPr>
        </p:nvSpPr>
        <p:spPr>
          <a:xfrm>
            <a:off x="53976" y="261851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4" name="Espace réservé du texte 5">
            <a:extLst>
              <a:ext uri="{FF2B5EF4-FFF2-40B4-BE49-F238E27FC236}">
                <a16:creationId xmlns:a16="http://schemas.microsoft.com/office/drawing/2014/main" id="{B754DD7F-3239-48A6-963F-CCC887D5FB00}"/>
              </a:ext>
            </a:extLst>
          </p:cNvPr>
          <p:cNvSpPr>
            <a:spLocks noGrp="1"/>
          </p:cNvSpPr>
          <p:nvPr>
            <p:ph type="body" sz="quarter" idx="152" hasCustomPrompt="1"/>
          </p:nvPr>
        </p:nvSpPr>
        <p:spPr>
          <a:xfrm>
            <a:off x="1784927" y="242443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5" name="Espace réservé du texte 21">
            <a:extLst>
              <a:ext uri="{FF2B5EF4-FFF2-40B4-BE49-F238E27FC236}">
                <a16:creationId xmlns:a16="http://schemas.microsoft.com/office/drawing/2014/main" id="{38347F99-D9D0-4B52-9C46-A6380933844F}"/>
              </a:ext>
            </a:extLst>
          </p:cNvPr>
          <p:cNvSpPr>
            <a:spLocks noGrp="1"/>
          </p:cNvSpPr>
          <p:nvPr>
            <p:ph type="body" sz="quarter" idx="153" hasCustomPrompt="1"/>
          </p:nvPr>
        </p:nvSpPr>
        <p:spPr>
          <a:xfrm>
            <a:off x="1706488" y="26383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6" name="Espace réservé du texte 5">
            <a:extLst>
              <a:ext uri="{FF2B5EF4-FFF2-40B4-BE49-F238E27FC236}">
                <a16:creationId xmlns:a16="http://schemas.microsoft.com/office/drawing/2014/main" id="{C60BCA47-CB87-4138-AAF5-6B39BF820259}"/>
              </a:ext>
            </a:extLst>
          </p:cNvPr>
          <p:cNvSpPr>
            <a:spLocks noGrp="1"/>
          </p:cNvSpPr>
          <p:nvPr>
            <p:ph type="body" sz="quarter" idx="154" hasCustomPrompt="1"/>
          </p:nvPr>
        </p:nvSpPr>
        <p:spPr>
          <a:xfrm>
            <a:off x="1775011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7" name="Espace réservé du texte 21">
            <a:extLst>
              <a:ext uri="{FF2B5EF4-FFF2-40B4-BE49-F238E27FC236}">
                <a16:creationId xmlns:a16="http://schemas.microsoft.com/office/drawing/2014/main" id="{1EB46A22-994C-4DC3-836F-CD8D9177EC53}"/>
              </a:ext>
            </a:extLst>
          </p:cNvPr>
          <p:cNvSpPr>
            <a:spLocks noGrp="1"/>
          </p:cNvSpPr>
          <p:nvPr>
            <p:ph type="body" sz="quarter" idx="155" hasCustomPrompt="1"/>
          </p:nvPr>
        </p:nvSpPr>
        <p:spPr>
          <a:xfrm>
            <a:off x="1696572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8" name="Espace réservé du texte 5">
            <a:extLst>
              <a:ext uri="{FF2B5EF4-FFF2-40B4-BE49-F238E27FC236}">
                <a16:creationId xmlns:a16="http://schemas.microsoft.com/office/drawing/2014/main" id="{332E3410-60F7-4E39-8123-91D569161913}"/>
              </a:ext>
            </a:extLst>
          </p:cNvPr>
          <p:cNvSpPr>
            <a:spLocks noGrp="1"/>
          </p:cNvSpPr>
          <p:nvPr>
            <p:ph type="body" sz="quarter" idx="156" hasCustomPrompt="1"/>
          </p:nvPr>
        </p:nvSpPr>
        <p:spPr>
          <a:xfrm>
            <a:off x="141940" y="351687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9" name="Espace réservé du texte 21">
            <a:extLst>
              <a:ext uri="{FF2B5EF4-FFF2-40B4-BE49-F238E27FC236}">
                <a16:creationId xmlns:a16="http://schemas.microsoft.com/office/drawing/2014/main" id="{0B61EBBE-6D78-4BB9-AE46-CD766FFE2EF1}"/>
              </a:ext>
            </a:extLst>
          </p:cNvPr>
          <p:cNvSpPr>
            <a:spLocks noGrp="1"/>
          </p:cNvSpPr>
          <p:nvPr>
            <p:ph type="body" sz="quarter" idx="157" hasCustomPrompt="1"/>
          </p:nvPr>
        </p:nvSpPr>
        <p:spPr>
          <a:xfrm>
            <a:off x="53976" y="37307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38" name="Espace réservé du texte 5">
            <a:extLst>
              <a:ext uri="{FF2B5EF4-FFF2-40B4-BE49-F238E27FC236}">
                <a16:creationId xmlns:a16="http://schemas.microsoft.com/office/drawing/2014/main" id="{B265D09B-D6DA-4C65-BBFF-96EF797109CF}"/>
              </a:ext>
            </a:extLst>
          </p:cNvPr>
          <p:cNvSpPr>
            <a:spLocks noGrp="1"/>
          </p:cNvSpPr>
          <p:nvPr>
            <p:ph type="body" sz="quarter" idx="158" hasCustomPrompt="1"/>
          </p:nvPr>
        </p:nvSpPr>
        <p:spPr>
          <a:xfrm>
            <a:off x="130740" y="463042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39" name="Espace réservé du texte 21">
            <a:extLst>
              <a:ext uri="{FF2B5EF4-FFF2-40B4-BE49-F238E27FC236}">
                <a16:creationId xmlns:a16="http://schemas.microsoft.com/office/drawing/2014/main" id="{6E1BD1BB-E372-480B-A655-F26332BE11F0}"/>
              </a:ext>
            </a:extLst>
          </p:cNvPr>
          <p:cNvSpPr>
            <a:spLocks noGrp="1"/>
          </p:cNvSpPr>
          <p:nvPr>
            <p:ph type="body" sz="quarter" idx="159" hasCustomPrompt="1"/>
          </p:nvPr>
        </p:nvSpPr>
        <p:spPr>
          <a:xfrm>
            <a:off x="42776" y="485069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0" name="Espace réservé du texte 5">
            <a:extLst>
              <a:ext uri="{FF2B5EF4-FFF2-40B4-BE49-F238E27FC236}">
                <a16:creationId xmlns:a16="http://schemas.microsoft.com/office/drawing/2014/main" id="{8A80379D-4BAD-4FA1-838F-CBDB7D30C3F3}"/>
              </a:ext>
            </a:extLst>
          </p:cNvPr>
          <p:cNvSpPr>
            <a:spLocks noGrp="1"/>
          </p:cNvSpPr>
          <p:nvPr>
            <p:ph type="body" sz="quarter" idx="160" hasCustomPrompt="1"/>
          </p:nvPr>
        </p:nvSpPr>
        <p:spPr>
          <a:xfrm>
            <a:off x="1797236" y="464037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1" name="Espace réservé du texte 21">
            <a:extLst>
              <a:ext uri="{FF2B5EF4-FFF2-40B4-BE49-F238E27FC236}">
                <a16:creationId xmlns:a16="http://schemas.microsoft.com/office/drawing/2014/main" id="{A26EDC34-CB66-4665-8891-91B4313FB5EA}"/>
              </a:ext>
            </a:extLst>
          </p:cNvPr>
          <p:cNvSpPr>
            <a:spLocks noGrp="1"/>
          </p:cNvSpPr>
          <p:nvPr>
            <p:ph type="body" sz="quarter" idx="161" hasCustomPrompt="1"/>
          </p:nvPr>
        </p:nvSpPr>
        <p:spPr>
          <a:xfrm>
            <a:off x="1702922" y="485111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2" name="Espace réservé du texte 5">
            <a:extLst>
              <a:ext uri="{FF2B5EF4-FFF2-40B4-BE49-F238E27FC236}">
                <a16:creationId xmlns:a16="http://schemas.microsoft.com/office/drawing/2014/main" id="{B3570922-E09E-4F8C-A1CC-D9C425014C36}"/>
              </a:ext>
            </a:extLst>
          </p:cNvPr>
          <p:cNvSpPr>
            <a:spLocks noGrp="1"/>
          </p:cNvSpPr>
          <p:nvPr>
            <p:ph type="body" sz="quarter" idx="162" hasCustomPrompt="1"/>
          </p:nvPr>
        </p:nvSpPr>
        <p:spPr>
          <a:xfrm>
            <a:off x="1778564" y="575403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3" name="Espace réservé du texte 21">
            <a:extLst>
              <a:ext uri="{FF2B5EF4-FFF2-40B4-BE49-F238E27FC236}">
                <a16:creationId xmlns:a16="http://schemas.microsoft.com/office/drawing/2014/main" id="{27A287F4-2BF7-4173-8F75-1DD2B572AF64}"/>
              </a:ext>
            </a:extLst>
          </p:cNvPr>
          <p:cNvSpPr>
            <a:spLocks noGrp="1"/>
          </p:cNvSpPr>
          <p:nvPr>
            <p:ph type="body" sz="quarter" idx="163" hasCustomPrompt="1"/>
          </p:nvPr>
        </p:nvSpPr>
        <p:spPr>
          <a:xfrm>
            <a:off x="1703300" y="597747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4" name="Espace réservé du texte 5">
            <a:extLst>
              <a:ext uri="{FF2B5EF4-FFF2-40B4-BE49-F238E27FC236}">
                <a16:creationId xmlns:a16="http://schemas.microsoft.com/office/drawing/2014/main" id="{A7772E6D-6669-433D-A06B-E630B7B1E17F}"/>
              </a:ext>
            </a:extLst>
          </p:cNvPr>
          <p:cNvSpPr>
            <a:spLocks noGrp="1"/>
          </p:cNvSpPr>
          <p:nvPr>
            <p:ph type="body" sz="quarter" idx="164" hasCustomPrompt="1"/>
          </p:nvPr>
        </p:nvSpPr>
        <p:spPr>
          <a:xfrm>
            <a:off x="116364" y="574551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5" name="Espace réservé du texte 21">
            <a:extLst>
              <a:ext uri="{FF2B5EF4-FFF2-40B4-BE49-F238E27FC236}">
                <a16:creationId xmlns:a16="http://schemas.microsoft.com/office/drawing/2014/main" id="{1AC09E87-DB0D-420D-8D1F-A8077E9A694D}"/>
              </a:ext>
            </a:extLst>
          </p:cNvPr>
          <p:cNvSpPr>
            <a:spLocks noGrp="1"/>
          </p:cNvSpPr>
          <p:nvPr>
            <p:ph type="body" sz="quarter" idx="165" hasCustomPrompt="1"/>
          </p:nvPr>
        </p:nvSpPr>
        <p:spPr>
          <a:xfrm>
            <a:off x="53800" y="59594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8" name="Espace réservé du texte 5">
            <a:extLst>
              <a:ext uri="{FF2B5EF4-FFF2-40B4-BE49-F238E27FC236}">
                <a16:creationId xmlns:a16="http://schemas.microsoft.com/office/drawing/2014/main" id="{E2B2ADDC-FF78-45C0-BD45-CBC923DB2AD0}"/>
              </a:ext>
            </a:extLst>
          </p:cNvPr>
          <p:cNvSpPr>
            <a:spLocks noGrp="1"/>
          </p:cNvSpPr>
          <p:nvPr>
            <p:ph type="body" sz="quarter" idx="166" hasCustomPrompt="1"/>
          </p:nvPr>
        </p:nvSpPr>
        <p:spPr>
          <a:xfrm>
            <a:off x="3403785" y="130746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9" name="Espace réservé du texte 21">
            <a:extLst>
              <a:ext uri="{FF2B5EF4-FFF2-40B4-BE49-F238E27FC236}">
                <a16:creationId xmlns:a16="http://schemas.microsoft.com/office/drawing/2014/main" id="{C7DCE750-C439-46C0-ABB3-E173FC430B02}"/>
              </a:ext>
            </a:extLst>
          </p:cNvPr>
          <p:cNvSpPr>
            <a:spLocks noGrp="1"/>
          </p:cNvSpPr>
          <p:nvPr>
            <p:ph type="body" sz="quarter" idx="167" hasCustomPrompt="1"/>
          </p:nvPr>
        </p:nvSpPr>
        <p:spPr>
          <a:xfrm>
            <a:off x="3331696" y="151820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0" name="Espace réservé du texte 5">
            <a:extLst>
              <a:ext uri="{FF2B5EF4-FFF2-40B4-BE49-F238E27FC236}">
                <a16:creationId xmlns:a16="http://schemas.microsoft.com/office/drawing/2014/main" id="{462CBC8A-54BF-4B28-9CC7-604FF65B76A2}"/>
              </a:ext>
            </a:extLst>
          </p:cNvPr>
          <p:cNvSpPr>
            <a:spLocks noGrp="1"/>
          </p:cNvSpPr>
          <p:nvPr>
            <p:ph type="body" sz="quarter" idx="168" hasCustomPrompt="1"/>
          </p:nvPr>
        </p:nvSpPr>
        <p:spPr>
          <a:xfrm>
            <a:off x="3406960" y="241995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1" name="Espace réservé du texte 21">
            <a:extLst>
              <a:ext uri="{FF2B5EF4-FFF2-40B4-BE49-F238E27FC236}">
                <a16:creationId xmlns:a16="http://schemas.microsoft.com/office/drawing/2014/main" id="{CD58C5E9-8221-4D21-98DC-631B8C255671}"/>
              </a:ext>
            </a:extLst>
          </p:cNvPr>
          <p:cNvSpPr>
            <a:spLocks noGrp="1"/>
          </p:cNvSpPr>
          <p:nvPr>
            <p:ph type="body" sz="quarter" idx="169" hasCustomPrompt="1"/>
          </p:nvPr>
        </p:nvSpPr>
        <p:spPr>
          <a:xfrm>
            <a:off x="3338046" y="263386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2" name="Espace réservé du texte 5">
            <a:extLst>
              <a:ext uri="{FF2B5EF4-FFF2-40B4-BE49-F238E27FC236}">
                <a16:creationId xmlns:a16="http://schemas.microsoft.com/office/drawing/2014/main" id="{CBE1EEDD-C952-4C45-8375-6E2EB6A5B286}"/>
              </a:ext>
            </a:extLst>
          </p:cNvPr>
          <p:cNvSpPr>
            <a:spLocks noGrp="1"/>
          </p:cNvSpPr>
          <p:nvPr>
            <p:ph type="body" sz="quarter" idx="170" hasCustomPrompt="1"/>
          </p:nvPr>
        </p:nvSpPr>
        <p:spPr>
          <a:xfrm>
            <a:off x="3399871" y="352409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3" name="Espace réservé du texte 21">
            <a:extLst>
              <a:ext uri="{FF2B5EF4-FFF2-40B4-BE49-F238E27FC236}">
                <a16:creationId xmlns:a16="http://schemas.microsoft.com/office/drawing/2014/main" id="{CF285263-C2C8-4E50-A6AC-2E86457003BB}"/>
              </a:ext>
            </a:extLst>
          </p:cNvPr>
          <p:cNvSpPr>
            <a:spLocks noGrp="1"/>
          </p:cNvSpPr>
          <p:nvPr>
            <p:ph type="body" sz="quarter" idx="171" hasCustomPrompt="1"/>
          </p:nvPr>
        </p:nvSpPr>
        <p:spPr>
          <a:xfrm>
            <a:off x="3337307" y="374118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4" name="Espace réservé du texte 5">
            <a:extLst>
              <a:ext uri="{FF2B5EF4-FFF2-40B4-BE49-F238E27FC236}">
                <a16:creationId xmlns:a16="http://schemas.microsoft.com/office/drawing/2014/main" id="{B211D2B6-5B1C-4589-999F-108E7C51FE39}"/>
              </a:ext>
            </a:extLst>
          </p:cNvPr>
          <p:cNvSpPr>
            <a:spLocks noGrp="1"/>
          </p:cNvSpPr>
          <p:nvPr>
            <p:ph type="body" sz="quarter" idx="172" hasCustomPrompt="1"/>
          </p:nvPr>
        </p:nvSpPr>
        <p:spPr>
          <a:xfrm>
            <a:off x="3409960" y="463719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5" name="Espace réservé du texte 21">
            <a:extLst>
              <a:ext uri="{FF2B5EF4-FFF2-40B4-BE49-F238E27FC236}">
                <a16:creationId xmlns:a16="http://schemas.microsoft.com/office/drawing/2014/main" id="{E1907BA6-B935-4D1A-9E65-C1DBA386832E}"/>
              </a:ext>
            </a:extLst>
          </p:cNvPr>
          <p:cNvSpPr>
            <a:spLocks noGrp="1"/>
          </p:cNvSpPr>
          <p:nvPr>
            <p:ph type="body" sz="quarter" idx="173" hasCustomPrompt="1"/>
          </p:nvPr>
        </p:nvSpPr>
        <p:spPr>
          <a:xfrm>
            <a:off x="3337871" y="485746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6" name="Espace réservé du texte 5">
            <a:extLst>
              <a:ext uri="{FF2B5EF4-FFF2-40B4-BE49-F238E27FC236}">
                <a16:creationId xmlns:a16="http://schemas.microsoft.com/office/drawing/2014/main" id="{DF614677-153D-40E4-9946-990485A14641}"/>
              </a:ext>
            </a:extLst>
          </p:cNvPr>
          <p:cNvSpPr>
            <a:spLocks noGrp="1"/>
          </p:cNvSpPr>
          <p:nvPr>
            <p:ph type="body" sz="quarter" idx="174" hasCustomPrompt="1"/>
          </p:nvPr>
        </p:nvSpPr>
        <p:spPr>
          <a:xfrm>
            <a:off x="3427307" y="575456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7" name="Espace réservé du texte 21">
            <a:extLst>
              <a:ext uri="{FF2B5EF4-FFF2-40B4-BE49-F238E27FC236}">
                <a16:creationId xmlns:a16="http://schemas.microsoft.com/office/drawing/2014/main" id="{2BFB32E0-8842-494F-9651-E8385285EAF8}"/>
              </a:ext>
            </a:extLst>
          </p:cNvPr>
          <p:cNvSpPr>
            <a:spLocks noGrp="1"/>
          </p:cNvSpPr>
          <p:nvPr>
            <p:ph type="body" sz="quarter" idx="175" hasCustomPrompt="1"/>
          </p:nvPr>
        </p:nvSpPr>
        <p:spPr>
          <a:xfrm>
            <a:off x="3336168" y="59653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58" name="Espace réservé du texte 5">
            <a:extLst>
              <a:ext uri="{FF2B5EF4-FFF2-40B4-BE49-F238E27FC236}">
                <a16:creationId xmlns:a16="http://schemas.microsoft.com/office/drawing/2014/main" id="{30724D41-0AD9-47A3-AE8D-63C1C0FCDC8B}"/>
              </a:ext>
            </a:extLst>
          </p:cNvPr>
          <p:cNvSpPr>
            <a:spLocks noGrp="1"/>
          </p:cNvSpPr>
          <p:nvPr>
            <p:ph type="body" sz="quarter" idx="176" hasCustomPrompt="1"/>
          </p:nvPr>
        </p:nvSpPr>
        <p:spPr>
          <a:xfrm>
            <a:off x="5062820" y="130284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9" name="Espace réservé du texte 21">
            <a:extLst>
              <a:ext uri="{FF2B5EF4-FFF2-40B4-BE49-F238E27FC236}">
                <a16:creationId xmlns:a16="http://schemas.microsoft.com/office/drawing/2014/main" id="{5EE6ED3B-5583-4517-8EF9-1F7DD5C62DB6}"/>
              </a:ext>
            </a:extLst>
          </p:cNvPr>
          <p:cNvSpPr>
            <a:spLocks noGrp="1"/>
          </p:cNvSpPr>
          <p:nvPr>
            <p:ph type="body" sz="quarter" idx="177" hasCustomPrompt="1"/>
          </p:nvPr>
        </p:nvSpPr>
        <p:spPr>
          <a:xfrm>
            <a:off x="4978031" y="151676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0" name="Espace réservé du texte 5">
            <a:extLst>
              <a:ext uri="{FF2B5EF4-FFF2-40B4-BE49-F238E27FC236}">
                <a16:creationId xmlns:a16="http://schemas.microsoft.com/office/drawing/2014/main" id="{B015B0A8-4CB1-4721-BE25-CE50245EF4FD}"/>
              </a:ext>
            </a:extLst>
          </p:cNvPr>
          <p:cNvSpPr>
            <a:spLocks noGrp="1"/>
          </p:cNvSpPr>
          <p:nvPr>
            <p:ph type="body" sz="quarter" idx="178" hasCustomPrompt="1"/>
          </p:nvPr>
        </p:nvSpPr>
        <p:spPr>
          <a:xfrm>
            <a:off x="5055906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1" name="Espace réservé du texte 21">
            <a:extLst>
              <a:ext uri="{FF2B5EF4-FFF2-40B4-BE49-F238E27FC236}">
                <a16:creationId xmlns:a16="http://schemas.microsoft.com/office/drawing/2014/main" id="{22EA3218-A2B4-4239-A53A-7F355E6104C1}"/>
              </a:ext>
            </a:extLst>
          </p:cNvPr>
          <p:cNvSpPr>
            <a:spLocks noGrp="1"/>
          </p:cNvSpPr>
          <p:nvPr>
            <p:ph type="body" sz="quarter" idx="179" hasCustomPrompt="1"/>
          </p:nvPr>
        </p:nvSpPr>
        <p:spPr>
          <a:xfrm>
            <a:off x="4974292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2" name="Espace réservé du texte 5">
            <a:extLst>
              <a:ext uri="{FF2B5EF4-FFF2-40B4-BE49-F238E27FC236}">
                <a16:creationId xmlns:a16="http://schemas.microsoft.com/office/drawing/2014/main" id="{6393BE1E-9FEA-4FE9-B3FD-F8A9B03250AC}"/>
              </a:ext>
            </a:extLst>
          </p:cNvPr>
          <p:cNvSpPr>
            <a:spLocks noGrp="1"/>
          </p:cNvSpPr>
          <p:nvPr>
            <p:ph type="body" sz="quarter" idx="180" hasCustomPrompt="1"/>
          </p:nvPr>
        </p:nvSpPr>
        <p:spPr>
          <a:xfrm>
            <a:off x="5057970" y="3516892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3" name="Espace réservé du texte 21">
            <a:extLst>
              <a:ext uri="{FF2B5EF4-FFF2-40B4-BE49-F238E27FC236}">
                <a16:creationId xmlns:a16="http://schemas.microsoft.com/office/drawing/2014/main" id="{4BD17BB7-DCC1-4549-B7CE-A1809EEF3149}"/>
              </a:ext>
            </a:extLst>
          </p:cNvPr>
          <p:cNvSpPr>
            <a:spLocks noGrp="1"/>
          </p:cNvSpPr>
          <p:nvPr>
            <p:ph type="body" sz="quarter" idx="181" hasCustomPrompt="1"/>
          </p:nvPr>
        </p:nvSpPr>
        <p:spPr>
          <a:xfrm>
            <a:off x="4979531" y="37276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6" name="Espace réservé du texte 5">
            <a:extLst>
              <a:ext uri="{FF2B5EF4-FFF2-40B4-BE49-F238E27FC236}">
                <a16:creationId xmlns:a16="http://schemas.microsoft.com/office/drawing/2014/main" id="{BB80FF63-6DE1-407D-9BEA-A6D441BBFFAC}"/>
              </a:ext>
            </a:extLst>
          </p:cNvPr>
          <p:cNvSpPr>
            <a:spLocks noGrp="1"/>
          </p:cNvSpPr>
          <p:nvPr>
            <p:ph type="body" sz="quarter" idx="182" hasCustomPrompt="1"/>
          </p:nvPr>
        </p:nvSpPr>
        <p:spPr>
          <a:xfrm>
            <a:off x="5049556" y="463502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7" name="Espace réservé du texte 21">
            <a:extLst>
              <a:ext uri="{FF2B5EF4-FFF2-40B4-BE49-F238E27FC236}">
                <a16:creationId xmlns:a16="http://schemas.microsoft.com/office/drawing/2014/main" id="{CACF3E41-4F2D-47D7-B713-C4FC3F149CCE}"/>
              </a:ext>
            </a:extLst>
          </p:cNvPr>
          <p:cNvSpPr>
            <a:spLocks noGrp="1"/>
          </p:cNvSpPr>
          <p:nvPr>
            <p:ph type="body" sz="quarter" idx="183" hasCustomPrompt="1"/>
          </p:nvPr>
        </p:nvSpPr>
        <p:spPr>
          <a:xfrm>
            <a:off x="4977467" y="485211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8" name="Espace réservé du texte 5">
            <a:extLst>
              <a:ext uri="{FF2B5EF4-FFF2-40B4-BE49-F238E27FC236}">
                <a16:creationId xmlns:a16="http://schemas.microsoft.com/office/drawing/2014/main" id="{768668A3-E73D-4E8D-9841-6C6F3A5A5DEE}"/>
              </a:ext>
            </a:extLst>
          </p:cNvPr>
          <p:cNvSpPr>
            <a:spLocks noGrp="1"/>
          </p:cNvSpPr>
          <p:nvPr>
            <p:ph type="body" sz="quarter" idx="184" hasCustomPrompt="1"/>
          </p:nvPr>
        </p:nvSpPr>
        <p:spPr>
          <a:xfrm>
            <a:off x="5070494" y="574969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9" name="Espace réservé du texte 21">
            <a:extLst>
              <a:ext uri="{FF2B5EF4-FFF2-40B4-BE49-F238E27FC236}">
                <a16:creationId xmlns:a16="http://schemas.microsoft.com/office/drawing/2014/main" id="{9E582339-D7F0-4B82-8D3C-90EE32D8B5DD}"/>
              </a:ext>
            </a:extLst>
          </p:cNvPr>
          <p:cNvSpPr>
            <a:spLocks noGrp="1"/>
          </p:cNvSpPr>
          <p:nvPr>
            <p:ph type="body" sz="quarter" idx="185" hasCustomPrompt="1"/>
          </p:nvPr>
        </p:nvSpPr>
        <p:spPr>
          <a:xfrm>
            <a:off x="4982530" y="596361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70" name="Espace réservé du texte 5">
            <a:extLst>
              <a:ext uri="{FF2B5EF4-FFF2-40B4-BE49-F238E27FC236}">
                <a16:creationId xmlns:a16="http://schemas.microsoft.com/office/drawing/2014/main" id="{B2813CAA-D0CA-461B-AAE4-F3D3C3DEF94E}"/>
              </a:ext>
            </a:extLst>
          </p:cNvPr>
          <p:cNvSpPr>
            <a:spLocks noGrp="1"/>
          </p:cNvSpPr>
          <p:nvPr>
            <p:ph type="body" sz="quarter" idx="186" hasCustomPrompt="1"/>
          </p:nvPr>
        </p:nvSpPr>
        <p:spPr>
          <a:xfrm>
            <a:off x="6686552" y="130070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1" name="Espace réservé du texte 21">
            <a:extLst>
              <a:ext uri="{FF2B5EF4-FFF2-40B4-BE49-F238E27FC236}">
                <a16:creationId xmlns:a16="http://schemas.microsoft.com/office/drawing/2014/main" id="{C47A3F16-9C71-4C28-8F18-A43D631AF34A}"/>
              </a:ext>
            </a:extLst>
          </p:cNvPr>
          <p:cNvSpPr>
            <a:spLocks noGrp="1"/>
          </p:cNvSpPr>
          <p:nvPr>
            <p:ph type="body" sz="quarter" idx="187" hasCustomPrompt="1"/>
          </p:nvPr>
        </p:nvSpPr>
        <p:spPr>
          <a:xfrm>
            <a:off x="6598588" y="152414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2" name="Espace réservé du texte 5">
            <a:extLst>
              <a:ext uri="{FF2B5EF4-FFF2-40B4-BE49-F238E27FC236}">
                <a16:creationId xmlns:a16="http://schemas.microsoft.com/office/drawing/2014/main" id="{A3E22232-9F29-4A25-8C53-35B86082F3F6}"/>
              </a:ext>
            </a:extLst>
          </p:cNvPr>
          <p:cNvSpPr>
            <a:spLocks noGrp="1"/>
          </p:cNvSpPr>
          <p:nvPr>
            <p:ph type="body" sz="quarter" idx="188" hasCustomPrompt="1"/>
          </p:nvPr>
        </p:nvSpPr>
        <p:spPr>
          <a:xfrm>
            <a:off x="6694210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3" name="Espace réservé du texte 21">
            <a:extLst>
              <a:ext uri="{FF2B5EF4-FFF2-40B4-BE49-F238E27FC236}">
                <a16:creationId xmlns:a16="http://schemas.microsoft.com/office/drawing/2014/main" id="{E58BFCDD-8497-460F-B1E7-3F04854F6D78}"/>
              </a:ext>
            </a:extLst>
          </p:cNvPr>
          <p:cNvSpPr>
            <a:spLocks noGrp="1"/>
          </p:cNvSpPr>
          <p:nvPr>
            <p:ph type="body" sz="quarter" idx="189" hasCustomPrompt="1"/>
          </p:nvPr>
        </p:nvSpPr>
        <p:spPr>
          <a:xfrm>
            <a:off x="6612596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4" name="Espace réservé du texte 5">
            <a:extLst>
              <a:ext uri="{FF2B5EF4-FFF2-40B4-BE49-F238E27FC236}">
                <a16:creationId xmlns:a16="http://schemas.microsoft.com/office/drawing/2014/main" id="{65F9E5DA-8D8E-4372-9DF0-3DCCC569C186}"/>
              </a:ext>
            </a:extLst>
          </p:cNvPr>
          <p:cNvSpPr>
            <a:spLocks noGrp="1"/>
          </p:cNvSpPr>
          <p:nvPr>
            <p:ph type="body" sz="quarter" idx="190" hasCustomPrompt="1"/>
          </p:nvPr>
        </p:nvSpPr>
        <p:spPr>
          <a:xfrm>
            <a:off x="6678330" y="352006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5" name="Espace réservé du texte 21">
            <a:extLst>
              <a:ext uri="{FF2B5EF4-FFF2-40B4-BE49-F238E27FC236}">
                <a16:creationId xmlns:a16="http://schemas.microsoft.com/office/drawing/2014/main" id="{821831A7-F02F-4AD6-9F86-00B28BD4FD29}"/>
              </a:ext>
            </a:extLst>
          </p:cNvPr>
          <p:cNvSpPr>
            <a:spLocks noGrp="1"/>
          </p:cNvSpPr>
          <p:nvPr>
            <p:ph type="body" sz="quarter" idx="191" hasCustomPrompt="1"/>
          </p:nvPr>
        </p:nvSpPr>
        <p:spPr>
          <a:xfrm>
            <a:off x="6606241" y="373715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6" name="Espace réservé du texte 5">
            <a:extLst>
              <a:ext uri="{FF2B5EF4-FFF2-40B4-BE49-F238E27FC236}">
                <a16:creationId xmlns:a16="http://schemas.microsoft.com/office/drawing/2014/main" id="{75CEEF97-0D46-4B11-9A8C-EE3A9B3900F4}"/>
              </a:ext>
            </a:extLst>
          </p:cNvPr>
          <p:cNvSpPr>
            <a:spLocks noGrp="1"/>
          </p:cNvSpPr>
          <p:nvPr>
            <p:ph type="body" sz="quarter" idx="192" hasCustomPrompt="1"/>
          </p:nvPr>
        </p:nvSpPr>
        <p:spPr>
          <a:xfrm>
            <a:off x="6702260" y="462968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7" name="Espace réservé du texte 21">
            <a:extLst>
              <a:ext uri="{FF2B5EF4-FFF2-40B4-BE49-F238E27FC236}">
                <a16:creationId xmlns:a16="http://schemas.microsoft.com/office/drawing/2014/main" id="{B3B8DA1C-0F0A-4665-A039-3F705A6A0600}"/>
              </a:ext>
            </a:extLst>
          </p:cNvPr>
          <p:cNvSpPr>
            <a:spLocks noGrp="1"/>
          </p:cNvSpPr>
          <p:nvPr>
            <p:ph type="body" sz="quarter" idx="193" hasCustomPrompt="1"/>
          </p:nvPr>
        </p:nvSpPr>
        <p:spPr>
          <a:xfrm>
            <a:off x="6617471" y="48499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0" name="Espace réservé du texte 5">
            <a:extLst>
              <a:ext uri="{FF2B5EF4-FFF2-40B4-BE49-F238E27FC236}">
                <a16:creationId xmlns:a16="http://schemas.microsoft.com/office/drawing/2014/main" id="{F6ABBD9B-B469-4940-AE41-AE3A5FB9A06C}"/>
              </a:ext>
            </a:extLst>
          </p:cNvPr>
          <p:cNvSpPr>
            <a:spLocks noGrp="1"/>
          </p:cNvSpPr>
          <p:nvPr>
            <p:ph type="body" sz="quarter" idx="194" hasCustomPrompt="1"/>
          </p:nvPr>
        </p:nvSpPr>
        <p:spPr>
          <a:xfrm>
            <a:off x="6688257" y="57508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1" name="Espace réservé du texte 21">
            <a:extLst>
              <a:ext uri="{FF2B5EF4-FFF2-40B4-BE49-F238E27FC236}">
                <a16:creationId xmlns:a16="http://schemas.microsoft.com/office/drawing/2014/main" id="{B0E51FE5-2C5F-4403-84C0-140466FAFDDA}"/>
              </a:ext>
            </a:extLst>
          </p:cNvPr>
          <p:cNvSpPr>
            <a:spLocks noGrp="1"/>
          </p:cNvSpPr>
          <p:nvPr>
            <p:ph type="body" sz="quarter" idx="195" hasCustomPrompt="1"/>
          </p:nvPr>
        </p:nvSpPr>
        <p:spPr>
          <a:xfrm>
            <a:off x="6609818" y="59584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2" name="Espace réservé du texte 5">
            <a:extLst>
              <a:ext uri="{FF2B5EF4-FFF2-40B4-BE49-F238E27FC236}">
                <a16:creationId xmlns:a16="http://schemas.microsoft.com/office/drawing/2014/main" id="{13D3F9FF-E69E-4E69-84DB-5B3F6C77E3D1}"/>
              </a:ext>
            </a:extLst>
          </p:cNvPr>
          <p:cNvSpPr>
            <a:spLocks noGrp="1"/>
          </p:cNvSpPr>
          <p:nvPr>
            <p:ph type="body" sz="quarter" idx="196" hasCustomPrompt="1"/>
          </p:nvPr>
        </p:nvSpPr>
        <p:spPr>
          <a:xfrm>
            <a:off x="8353804" y="127722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3" name="Espace réservé du texte 21">
            <a:extLst>
              <a:ext uri="{FF2B5EF4-FFF2-40B4-BE49-F238E27FC236}">
                <a16:creationId xmlns:a16="http://schemas.microsoft.com/office/drawing/2014/main" id="{85695F6E-F8EC-48D2-BCFC-71CF544E94F6}"/>
              </a:ext>
            </a:extLst>
          </p:cNvPr>
          <p:cNvSpPr>
            <a:spLocks noGrp="1"/>
          </p:cNvSpPr>
          <p:nvPr>
            <p:ph type="body" sz="quarter" idx="197" hasCustomPrompt="1"/>
          </p:nvPr>
        </p:nvSpPr>
        <p:spPr>
          <a:xfrm>
            <a:off x="8240440" y="15228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4" name="Espace réservé du texte 5">
            <a:extLst>
              <a:ext uri="{FF2B5EF4-FFF2-40B4-BE49-F238E27FC236}">
                <a16:creationId xmlns:a16="http://schemas.microsoft.com/office/drawing/2014/main" id="{A904408A-B12E-4DBD-924E-BFEED5ECE632}"/>
              </a:ext>
            </a:extLst>
          </p:cNvPr>
          <p:cNvSpPr>
            <a:spLocks noGrp="1"/>
          </p:cNvSpPr>
          <p:nvPr>
            <p:ph type="body" sz="quarter" idx="198" hasCustomPrompt="1"/>
          </p:nvPr>
        </p:nvSpPr>
        <p:spPr>
          <a:xfrm>
            <a:off x="8313856" y="240272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5" name="Espace réservé du texte 21">
            <a:extLst>
              <a:ext uri="{FF2B5EF4-FFF2-40B4-BE49-F238E27FC236}">
                <a16:creationId xmlns:a16="http://schemas.microsoft.com/office/drawing/2014/main" id="{E0A042F0-C33A-405D-A1C2-A6E7B15546B8}"/>
              </a:ext>
            </a:extLst>
          </p:cNvPr>
          <p:cNvSpPr>
            <a:spLocks noGrp="1"/>
          </p:cNvSpPr>
          <p:nvPr>
            <p:ph type="body" sz="quarter" idx="199" hasCustomPrompt="1"/>
          </p:nvPr>
        </p:nvSpPr>
        <p:spPr>
          <a:xfrm>
            <a:off x="8219542" y="261346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6" name="Espace réservé du texte 5">
            <a:extLst>
              <a:ext uri="{FF2B5EF4-FFF2-40B4-BE49-F238E27FC236}">
                <a16:creationId xmlns:a16="http://schemas.microsoft.com/office/drawing/2014/main" id="{2D3656AA-9C4B-4FA9-930E-0A6BF6D8B3E0}"/>
              </a:ext>
            </a:extLst>
          </p:cNvPr>
          <p:cNvSpPr>
            <a:spLocks noGrp="1"/>
          </p:cNvSpPr>
          <p:nvPr>
            <p:ph type="body" sz="quarter" idx="200" hasCustomPrompt="1"/>
          </p:nvPr>
        </p:nvSpPr>
        <p:spPr>
          <a:xfrm>
            <a:off x="8331004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7" name="Espace réservé du texte 21">
            <a:extLst>
              <a:ext uri="{FF2B5EF4-FFF2-40B4-BE49-F238E27FC236}">
                <a16:creationId xmlns:a16="http://schemas.microsoft.com/office/drawing/2014/main" id="{2DDE5568-56B2-44F6-B499-2BAA0A74582A}"/>
              </a:ext>
            </a:extLst>
          </p:cNvPr>
          <p:cNvSpPr>
            <a:spLocks noGrp="1"/>
          </p:cNvSpPr>
          <p:nvPr>
            <p:ph type="body" sz="quarter" idx="201" hasCustomPrompt="1"/>
          </p:nvPr>
        </p:nvSpPr>
        <p:spPr>
          <a:xfrm>
            <a:off x="8243040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90" name="Espace réservé du texte 5">
            <a:extLst>
              <a:ext uri="{FF2B5EF4-FFF2-40B4-BE49-F238E27FC236}">
                <a16:creationId xmlns:a16="http://schemas.microsoft.com/office/drawing/2014/main" id="{F18934EF-C260-4F9D-BC80-274B70E103EF}"/>
              </a:ext>
            </a:extLst>
          </p:cNvPr>
          <p:cNvSpPr>
            <a:spLocks noGrp="1"/>
          </p:cNvSpPr>
          <p:nvPr>
            <p:ph type="body" sz="quarter" idx="202" hasCustomPrompt="1"/>
          </p:nvPr>
        </p:nvSpPr>
        <p:spPr>
          <a:xfrm>
            <a:off x="8333470" y="462267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1" name="Espace réservé du texte 21">
            <a:extLst>
              <a:ext uri="{FF2B5EF4-FFF2-40B4-BE49-F238E27FC236}">
                <a16:creationId xmlns:a16="http://schemas.microsoft.com/office/drawing/2014/main" id="{A9B7F131-FC4A-4702-9EFB-B1176C821BD6}"/>
              </a:ext>
            </a:extLst>
          </p:cNvPr>
          <p:cNvSpPr>
            <a:spLocks noGrp="1"/>
          </p:cNvSpPr>
          <p:nvPr>
            <p:ph type="body" sz="quarter" idx="203" hasCustomPrompt="1"/>
          </p:nvPr>
        </p:nvSpPr>
        <p:spPr>
          <a:xfrm>
            <a:off x="8248681" y="484611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92" name="Espace réservé du texte 5">
            <a:extLst>
              <a:ext uri="{FF2B5EF4-FFF2-40B4-BE49-F238E27FC236}">
                <a16:creationId xmlns:a16="http://schemas.microsoft.com/office/drawing/2014/main" id="{5EA78D35-B085-4B9E-B946-8CB09AC04EBD}"/>
              </a:ext>
            </a:extLst>
          </p:cNvPr>
          <p:cNvSpPr>
            <a:spLocks noGrp="1"/>
          </p:cNvSpPr>
          <p:nvPr>
            <p:ph type="body" sz="quarter" idx="204" hasCustomPrompt="1"/>
          </p:nvPr>
        </p:nvSpPr>
        <p:spPr>
          <a:xfrm>
            <a:off x="8338371" y="57404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3" name="Espace réservé du texte 21">
            <a:extLst>
              <a:ext uri="{FF2B5EF4-FFF2-40B4-BE49-F238E27FC236}">
                <a16:creationId xmlns:a16="http://schemas.microsoft.com/office/drawing/2014/main" id="{22D9597F-17BC-445F-9282-AB481E4A8D29}"/>
              </a:ext>
            </a:extLst>
          </p:cNvPr>
          <p:cNvSpPr>
            <a:spLocks noGrp="1"/>
          </p:cNvSpPr>
          <p:nvPr>
            <p:ph type="body" sz="quarter" idx="205" hasCustomPrompt="1"/>
          </p:nvPr>
        </p:nvSpPr>
        <p:spPr>
          <a:xfrm>
            <a:off x="8247232" y="59607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39" name="Espace réservé du texte 25">
            <a:extLst>
              <a:ext uri="{FF2B5EF4-FFF2-40B4-BE49-F238E27FC236}">
                <a16:creationId xmlns:a16="http://schemas.microsoft.com/office/drawing/2014/main" id="{DFA03CBA-93A5-FFF6-6977-7BD88AD9CBF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7800" y="100583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0" name="Espace réservé du texte 25">
            <a:extLst>
              <a:ext uri="{FF2B5EF4-FFF2-40B4-BE49-F238E27FC236}">
                <a16:creationId xmlns:a16="http://schemas.microsoft.com/office/drawing/2014/main" id="{49DD90A2-DBCF-8636-CBE1-6C14A433FF6D}"/>
              </a:ext>
            </a:extLst>
          </p:cNvPr>
          <p:cNvSpPr>
            <a:spLocks noGrp="1"/>
          </p:cNvSpPr>
          <p:nvPr>
            <p:ph type="body" sz="quarter" idx="206" hasCustomPrompt="1"/>
          </p:nvPr>
        </p:nvSpPr>
        <p:spPr>
          <a:xfrm>
            <a:off x="1686914" y="100583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1" name="Espace réservé du texte 25">
            <a:extLst>
              <a:ext uri="{FF2B5EF4-FFF2-40B4-BE49-F238E27FC236}">
                <a16:creationId xmlns:a16="http://schemas.microsoft.com/office/drawing/2014/main" id="{607CF945-EF86-988F-D39D-91033B36E9AD}"/>
              </a:ext>
            </a:extLst>
          </p:cNvPr>
          <p:cNvSpPr>
            <a:spLocks noGrp="1"/>
          </p:cNvSpPr>
          <p:nvPr>
            <p:ph type="body" sz="quarter" idx="207" hasCustomPrompt="1"/>
          </p:nvPr>
        </p:nvSpPr>
        <p:spPr>
          <a:xfrm>
            <a:off x="3325780" y="1005836"/>
            <a:ext cx="159691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2" name="Espace réservé du texte 25">
            <a:extLst>
              <a:ext uri="{FF2B5EF4-FFF2-40B4-BE49-F238E27FC236}">
                <a16:creationId xmlns:a16="http://schemas.microsoft.com/office/drawing/2014/main" id="{586DDACE-2DD5-A77E-60AC-C4B1E90AA665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4966275" y="1005836"/>
            <a:ext cx="1608759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3" name="Espace réservé du texte 25">
            <a:extLst>
              <a:ext uri="{FF2B5EF4-FFF2-40B4-BE49-F238E27FC236}">
                <a16:creationId xmlns:a16="http://schemas.microsoft.com/office/drawing/2014/main" id="{0AD05A6C-A005-A7DA-AAE6-3D372D21EB69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6600211" y="1005837"/>
            <a:ext cx="1593777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4" name="Espace réservé du texte 25">
            <a:extLst>
              <a:ext uri="{FF2B5EF4-FFF2-40B4-BE49-F238E27FC236}">
                <a16:creationId xmlns:a16="http://schemas.microsoft.com/office/drawing/2014/main" id="{13C12579-A47A-592C-148B-30A6C8057785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8237573" y="100661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273479525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4jour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6C887786-8947-E5F1-1570-2EE8CA52E397}"/>
              </a:ext>
            </a:extLst>
          </p:cNvPr>
          <p:cNvGrpSpPr/>
          <p:nvPr userDrawn="1"/>
        </p:nvGrpSpPr>
        <p:grpSpPr>
          <a:xfrm>
            <a:off x="42953" y="1287166"/>
            <a:ext cx="1611436" cy="5524296"/>
            <a:chOff x="159220" y="1522080"/>
            <a:chExt cx="1821818" cy="5396338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1C6C8395-DE93-A617-027A-19D404A008E6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1ED74BBC-032A-E9BF-4BEB-553688474ACB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30943B9A-7ED9-8951-ADDF-2BD9E5A80420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D64EC74C-8BD2-157B-C77D-12E6C663B82F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3E12E7BD-66CB-0945-2E92-7A3282F677EE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8" name="Groupe 7">
            <a:extLst>
              <a:ext uri="{FF2B5EF4-FFF2-40B4-BE49-F238E27FC236}">
                <a16:creationId xmlns:a16="http://schemas.microsoft.com/office/drawing/2014/main" id="{00E36F07-8E28-9A18-531A-43A2148C1E90}"/>
              </a:ext>
            </a:extLst>
          </p:cNvPr>
          <p:cNvGrpSpPr/>
          <p:nvPr userDrawn="1"/>
        </p:nvGrpSpPr>
        <p:grpSpPr>
          <a:xfrm>
            <a:off x="1686914" y="1287166"/>
            <a:ext cx="1611436" cy="5524296"/>
            <a:chOff x="159220" y="1522080"/>
            <a:chExt cx="1821818" cy="5396338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2F3F5B29-18E1-4FB0-8E21-F728AFF16DE5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D67ACEF-3548-26EF-B906-5952950984F9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E6D0C09-426B-90E9-CE68-951DFEB001B7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93DF8FC-7D6F-E154-7893-C37B18CB5A80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20355A8-3B00-8CDA-CF31-FA1D34F69565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9583C9C1-CF9A-D480-A5BD-31CB6F52625B}"/>
              </a:ext>
            </a:extLst>
          </p:cNvPr>
          <p:cNvGrpSpPr/>
          <p:nvPr userDrawn="1"/>
        </p:nvGrpSpPr>
        <p:grpSpPr>
          <a:xfrm>
            <a:off x="3320690" y="1287166"/>
            <a:ext cx="1611436" cy="5524296"/>
            <a:chOff x="159220" y="1522080"/>
            <a:chExt cx="1821818" cy="5396338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B20D311A-B10A-EF51-0CB5-CBC2407E2617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4C27E638-B64C-C3D7-DE5B-70457C61B285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91B90949-8CB8-F227-B3AA-595F941DE4C6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E5C89EE0-D325-3E26-A77D-A11D833C4BE6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586B43AE-1DED-6542-7EF2-6423BDB22FCB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1" name="Groupe 20">
            <a:extLst>
              <a:ext uri="{FF2B5EF4-FFF2-40B4-BE49-F238E27FC236}">
                <a16:creationId xmlns:a16="http://schemas.microsoft.com/office/drawing/2014/main" id="{4A6007AF-0D64-44C8-5945-CFFDECDA39B9}"/>
              </a:ext>
            </a:extLst>
          </p:cNvPr>
          <p:cNvGrpSpPr/>
          <p:nvPr userDrawn="1"/>
        </p:nvGrpSpPr>
        <p:grpSpPr>
          <a:xfrm>
            <a:off x="4964651" y="1287166"/>
            <a:ext cx="1611436" cy="5524296"/>
            <a:chOff x="159220" y="1522080"/>
            <a:chExt cx="1821818" cy="5396338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15544579-76C1-ECAE-DA27-D0B2FA606BF8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BB2E67AB-D4FC-B483-CCFD-5DD3E0D70B03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910D669F-5B1C-9565-6CB5-F0E0EE13D60B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440A6AE8-54E7-0E72-9F90-3DB4C4373522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0700432-EBAA-B0B9-8093-79E200B84791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7" name="Groupe 26">
            <a:extLst>
              <a:ext uri="{FF2B5EF4-FFF2-40B4-BE49-F238E27FC236}">
                <a16:creationId xmlns:a16="http://schemas.microsoft.com/office/drawing/2014/main" id="{F1AC5830-E497-C744-5877-651960DDE697}"/>
              </a:ext>
            </a:extLst>
          </p:cNvPr>
          <p:cNvGrpSpPr/>
          <p:nvPr userDrawn="1"/>
        </p:nvGrpSpPr>
        <p:grpSpPr>
          <a:xfrm>
            <a:off x="6598214" y="1287166"/>
            <a:ext cx="1611436" cy="5524296"/>
            <a:chOff x="159220" y="1522080"/>
            <a:chExt cx="1821818" cy="5396338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69FD4A2C-0263-ABFF-5FDB-C7BF2FFDF69D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80283164-9E49-3A15-E260-7DBB09277419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D9FFEA3B-E235-E94A-E7CC-A5CEFCC53689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2AC01EAD-B5C0-7092-999B-671BB19C4860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8C79FA86-FC26-3A0E-1D99-C8736F2949D6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33" name="Groupe 32">
            <a:extLst>
              <a:ext uri="{FF2B5EF4-FFF2-40B4-BE49-F238E27FC236}">
                <a16:creationId xmlns:a16="http://schemas.microsoft.com/office/drawing/2014/main" id="{9C7D026C-2B39-2245-AD1E-A0756F343E17}"/>
              </a:ext>
            </a:extLst>
          </p:cNvPr>
          <p:cNvGrpSpPr/>
          <p:nvPr userDrawn="1"/>
        </p:nvGrpSpPr>
        <p:grpSpPr>
          <a:xfrm>
            <a:off x="8242175" y="1287166"/>
            <a:ext cx="1611436" cy="5524296"/>
            <a:chOff x="159220" y="1522080"/>
            <a:chExt cx="1821818" cy="5396338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7078674A-3619-66DA-BEB9-17C0B1491A9B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D0D9351C-35D4-D14F-98B8-84AA23DC436C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10FDA34F-B405-E102-9BD3-C2794320A1BF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247134DA-757E-3A41-F8AD-A68424E94570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224B5CE7-4938-7847-4283-9CCD6CA86B5E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sp>
        <p:nvSpPr>
          <p:cNvPr id="53" name="Titre 52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865312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>
              <a:defRPr/>
            </a:lvl1pPr>
          </a:lstStyle>
          <a:p>
            <a:r>
              <a:rPr lang="fr-FR" dirty="0"/>
              <a:t>Programme + date</a:t>
            </a:r>
          </a:p>
        </p:txBody>
      </p:sp>
      <p:sp>
        <p:nvSpPr>
          <p:cNvPr id="9" name="Espace réservé du texte 5"/>
          <p:cNvSpPr>
            <a:spLocks noGrp="1"/>
          </p:cNvSpPr>
          <p:nvPr>
            <p:ph type="body" sz="quarter" idx="44" hasCustomPrompt="1"/>
          </p:nvPr>
        </p:nvSpPr>
        <p:spPr>
          <a:xfrm>
            <a:off x="141940" y="129358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 dirty="0"/>
              <a:t>date</a:t>
            </a:r>
            <a:endParaRPr lang="en-US" dirty="0"/>
          </a:p>
        </p:txBody>
      </p:sp>
      <p:sp>
        <p:nvSpPr>
          <p:cNvPr id="59" name="Espace réservé du texte 21"/>
          <p:cNvSpPr>
            <a:spLocks noGrp="1"/>
          </p:cNvSpPr>
          <p:nvPr>
            <p:ph type="body" sz="quarter" idx="94" hasCustomPrompt="1"/>
          </p:nvPr>
        </p:nvSpPr>
        <p:spPr>
          <a:xfrm>
            <a:off x="53976" y="15075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20" name="Espace réservé du texte 5">
            <a:extLst>
              <a:ext uri="{FF2B5EF4-FFF2-40B4-BE49-F238E27FC236}">
                <a16:creationId xmlns:a16="http://schemas.microsoft.com/office/drawing/2014/main" id="{8C80AEB9-2E9E-48E3-A667-0BD3B511FD8D}"/>
              </a:ext>
            </a:extLst>
          </p:cNvPr>
          <p:cNvSpPr>
            <a:spLocks noGrp="1"/>
          </p:cNvSpPr>
          <p:nvPr>
            <p:ph type="body" sz="quarter" idx="148" hasCustomPrompt="1"/>
          </p:nvPr>
        </p:nvSpPr>
        <p:spPr>
          <a:xfrm>
            <a:off x="1797236" y="131263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1" name="Espace réservé du texte 21">
            <a:extLst>
              <a:ext uri="{FF2B5EF4-FFF2-40B4-BE49-F238E27FC236}">
                <a16:creationId xmlns:a16="http://schemas.microsoft.com/office/drawing/2014/main" id="{2396292D-42BF-406D-9F33-C903C8DB7B78}"/>
              </a:ext>
            </a:extLst>
          </p:cNvPr>
          <p:cNvSpPr>
            <a:spLocks noGrp="1"/>
          </p:cNvSpPr>
          <p:nvPr>
            <p:ph type="body" sz="quarter" idx="149" hasCustomPrompt="1"/>
          </p:nvPr>
        </p:nvSpPr>
        <p:spPr>
          <a:xfrm>
            <a:off x="1699747" y="152655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2" name="Espace réservé du texte 5">
            <a:extLst>
              <a:ext uri="{FF2B5EF4-FFF2-40B4-BE49-F238E27FC236}">
                <a16:creationId xmlns:a16="http://schemas.microsoft.com/office/drawing/2014/main" id="{99C548F7-2D43-4357-ADFA-B27583EF644E}"/>
              </a:ext>
            </a:extLst>
          </p:cNvPr>
          <p:cNvSpPr>
            <a:spLocks noGrp="1"/>
          </p:cNvSpPr>
          <p:nvPr>
            <p:ph type="body" sz="quarter" idx="150" hasCustomPrompt="1"/>
          </p:nvPr>
        </p:nvSpPr>
        <p:spPr>
          <a:xfrm>
            <a:off x="141940" y="240333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3" name="Espace réservé du texte 21">
            <a:extLst>
              <a:ext uri="{FF2B5EF4-FFF2-40B4-BE49-F238E27FC236}">
                <a16:creationId xmlns:a16="http://schemas.microsoft.com/office/drawing/2014/main" id="{77213307-9869-4889-AC76-34ACC4FC18B3}"/>
              </a:ext>
            </a:extLst>
          </p:cNvPr>
          <p:cNvSpPr>
            <a:spLocks noGrp="1"/>
          </p:cNvSpPr>
          <p:nvPr>
            <p:ph type="body" sz="quarter" idx="151" hasCustomPrompt="1"/>
          </p:nvPr>
        </p:nvSpPr>
        <p:spPr>
          <a:xfrm>
            <a:off x="53976" y="261851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4" name="Espace réservé du texte 5">
            <a:extLst>
              <a:ext uri="{FF2B5EF4-FFF2-40B4-BE49-F238E27FC236}">
                <a16:creationId xmlns:a16="http://schemas.microsoft.com/office/drawing/2014/main" id="{B754DD7F-3239-48A6-963F-CCC887D5FB00}"/>
              </a:ext>
            </a:extLst>
          </p:cNvPr>
          <p:cNvSpPr>
            <a:spLocks noGrp="1"/>
          </p:cNvSpPr>
          <p:nvPr>
            <p:ph type="body" sz="quarter" idx="152" hasCustomPrompt="1"/>
          </p:nvPr>
        </p:nvSpPr>
        <p:spPr>
          <a:xfrm>
            <a:off x="1784927" y="242443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5" name="Espace réservé du texte 21">
            <a:extLst>
              <a:ext uri="{FF2B5EF4-FFF2-40B4-BE49-F238E27FC236}">
                <a16:creationId xmlns:a16="http://schemas.microsoft.com/office/drawing/2014/main" id="{38347F99-D9D0-4B52-9C46-A6380933844F}"/>
              </a:ext>
            </a:extLst>
          </p:cNvPr>
          <p:cNvSpPr>
            <a:spLocks noGrp="1"/>
          </p:cNvSpPr>
          <p:nvPr>
            <p:ph type="body" sz="quarter" idx="153" hasCustomPrompt="1"/>
          </p:nvPr>
        </p:nvSpPr>
        <p:spPr>
          <a:xfrm>
            <a:off x="1706488" y="26383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6" name="Espace réservé du texte 5">
            <a:extLst>
              <a:ext uri="{FF2B5EF4-FFF2-40B4-BE49-F238E27FC236}">
                <a16:creationId xmlns:a16="http://schemas.microsoft.com/office/drawing/2014/main" id="{C60BCA47-CB87-4138-AAF5-6B39BF820259}"/>
              </a:ext>
            </a:extLst>
          </p:cNvPr>
          <p:cNvSpPr>
            <a:spLocks noGrp="1"/>
          </p:cNvSpPr>
          <p:nvPr>
            <p:ph type="body" sz="quarter" idx="154" hasCustomPrompt="1"/>
          </p:nvPr>
        </p:nvSpPr>
        <p:spPr>
          <a:xfrm>
            <a:off x="1775011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7" name="Espace réservé du texte 21">
            <a:extLst>
              <a:ext uri="{FF2B5EF4-FFF2-40B4-BE49-F238E27FC236}">
                <a16:creationId xmlns:a16="http://schemas.microsoft.com/office/drawing/2014/main" id="{1EB46A22-994C-4DC3-836F-CD8D9177EC53}"/>
              </a:ext>
            </a:extLst>
          </p:cNvPr>
          <p:cNvSpPr>
            <a:spLocks noGrp="1"/>
          </p:cNvSpPr>
          <p:nvPr>
            <p:ph type="body" sz="quarter" idx="155" hasCustomPrompt="1"/>
          </p:nvPr>
        </p:nvSpPr>
        <p:spPr>
          <a:xfrm>
            <a:off x="1696572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8" name="Espace réservé du texte 5">
            <a:extLst>
              <a:ext uri="{FF2B5EF4-FFF2-40B4-BE49-F238E27FC236}">
                <a16:creationId xmlns:a16="http://schemas.microsoft.com/office/drawing/2014/main" id="{332E3410-60F7-4E39-8123-91D569161913}"/>
              </a:ext>
            </a:extLst>
          </p:cNvPr>
          <p:cNvSpPr>
            <a:spLocks noGrp="1"/>
          </p:cNvSpPr>
          <p:nvPr>
            <p:ph type="body" sz="quarter" idx="156" hasCustomPrompt="1"/>
          </p:nvPr>
        </p:nvSpPr>
        <p:spPr>
          <a:xfrm>
            <a:off x="141940" y="351687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9" name="Espace réservé du texte 21">
            <a:extLst>
              <a:ext uri="{FF2B5EF4-FFF2-40B4-BE49-F238E27FC236}">
                <a16:creationId xmlns:a16="http://schemas.microsoft.com/office/drawing/2014/main" id="{0B61EBBE-6D78-4BB9-AE46-CD766FFE2EF1}"/>
              </a:ext>
            </a:extLst>
          </p:cNvPr>
          <p:cNvSpPr>
            <a:spLocks noGrp="1"/>
          </p:cNvSpPr>
          <p:nvPr>
            <p:ph type="body" sz="quarter" idx="157" hasCustomPrompt="1"/>
          </p:nvPr>
        </p:nvSpPr>
        <p:spPr>
          <a:xfrm>
            <a:off x="53976" y="37307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38" name="Espace réservé du texte 5">
            <a:extLst>
              <a:ext uri="{FF2B5EF4-FFF2-40B4-BE49-F238E27FC236}">
                <a16:creationId xmlns:a16="http://schemas.microsoft.com/office/drawing/2014/main" id="{B265D09B-D6DA-4C65-BBFF-96EF797109CF}"/>
              </a:ext>
            </a:extLst>
          </p:cNvPr>
          <p:cNvSpPr>
            <a:spLocks noGrp="1"/>
          </p:cNvSpPr>
          <p:nvPr>
            <p:ph type="body" sz="quarter" idx="158" hasCustomPrompt="1"/>
          </p:nvPr>
        </p:nvSpPr>
        <p:spPr>
          <a:xfrm>
            <a:off x="130740" y="463042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39" name="Espace réservé du texte 21">
            <a:extLst>
              <a:ext uri="{FF2B5EF4-FFF2-40B4-BE49-F238E27FC236}">
                <a16:creationId xmlns:a16="http://schemas.microsoft.com/office/drawing/2014/main" id="{6E1BD1BB-E372-480B-A655-F26332BE11F0}"/>
              </a:ext>
            </a:extLst>
          </p:cNvPr>
          <p:cNvSpPr>
            <a:spLocks noGrp="1"/>
          </p:cNvSpPr>
          <p:nvPr>
            <p:ph type="body" sz="quarter" idx="159" hasCustomPrompt="1"/>
          </p:nvPr>
        </p:nvSpPr>
        <p:spPr>
          <a:xfrm>
            <a:off x="42776" y="485069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0" name="Espace réservé du texte 5">
            <a:extLst>
              <a:ext uri="{FF2B5EF4-FFF2-40B4-BE49-F238E27FC236}">
                <a16:creationId xmlns:a16="http://schemas.microsoft.com/office/drawing/2014/main" id="{8A80379D-4BAD-4FA1-838F-CBDB7D30C3F3}"/>
              </a:ext>
            </a:extLst>
          </p:cNvPr>
          <p:cNvSpPr>
            <a:spLocks noGrp="1"/>
          </p:cNvSpPr>
          <p:nvPr>
            <p:ph type="body" sz="quarter" idx="160" hasCustomPrompt="1"/>
          </p:nvPr>
        </p:nvSpPr>
        <p:spPr>
          <a:xfrm>
            <a:off x="1797236" y="464037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1" name="Espace réservé du texte 21">
            <a:extLst>
              <a:ext uri="{FF2B5EF4-FFF2-40B4-BE49-F238E27FC236}">
                <a16:creationId xmlns:a16="http://schemas.microsoft.com/office/drawing/2014/main" id="{A26EDC34-CB66-4665-8891-91B4313FB5EA}"/>
              </a:ext>
            </a:extLst>
          </p:cNvPr>
          <p:cNvSpPr>
            <a:spLocks noGrp="1"/>
          </p:cNvSpPr>
          <p:nvPr>
            <p:ph type="body" sz="quarter" idx="161" hasCustomPrompt="1"/>
          </p:nvPr>
        </p:nvSpPr>
        <p:spPr>
          <a:xfrm>
            <a:off x="1702922" y="485111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2" name="Espace réservé du texte 5">
            <a:extLst>
              <a:ext uri="{FF2B5EF4-FFF2-40B4-BE49-F238E27FC236}">
                <a16:creationId xmlns:a16="http://schemas.microsoft.com/office/drawing/2014/main" id="{B3570922-E09E-4F8C-A1CC-D9C425014C36}"/>
              </a:ext>
            </a:extLst>
          </p:cNvPr>
          <p:cNvSpPr>
            <a:spLocks noGrp="1"/>
          </p:cNvSpPr>
          <p:nvPr>
            <p:ph type="body" sz="quarter" idx="162" hasCustomPrompt="1"/>
          </p:nvPr>
        </p:nvSpPr>
        <p:spPr>
          <a:xfrm>
            <a:off x="1778564" y="575403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3" name="Espace réservé du texte 21">
            <a:extLst>
              <a:ext uri="{FF2B5EF4-FFF2-40B4-BE49-F238E27FC236}">
                <a16:creationId xmlns:a16="http://schemas.microsoft.com/office/drawing/2014/main" id="{27A287F4-2BF7-4173-8F75-1DD2B572AF64}"/>
              </a:ext>
            </a:extLst>
          </p:cNvPr>
          <p:cNvSpPr>
            <a:spLocks noGrp="1"/>
          </p:cNvSpPr>
          <p:nvPr>
            <p:ph type="body" sz="quarter" idx="163" hasCustomPrompt="1"/>
          </p:nvPr>
        </p:nvSpPr>
        <p:spPr>
          <a:xfrm>
            <a:off x="1703300" y="597747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4" name="Espace réservé du texte 5">
            <a:extLst>
              <a:ext uri="{FF2B5EF4-FFF2-40B4-BE49-F238E27FC236}">
                <a16:creationId xmlns:a16="http://schemas.microsoft.com/office/drawing/2014/main" id="{A7772E6D-6669-433D-A06B-E630B7B1E17F}"/>
              </a:ext>
            </a:extLst>
          </p:cNvPr>
          <p:cNvSpPr>
            <a:spLocks noGrp="1"/>
          </p:cNvSpPr>
          <p:nvPr>
            <p:ph type="body" sz="quarter" idx="164" hasCustomPrompt="1"/>
          </p:nvPr>
        </p:nvSpPr>
        <p:spPr>
          <a:xfrm>
            <a:off x="116364" y="574551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5" name="Espace réservé du texte 21">
            <a:extLst>
              <a:ext uri="{FF2B5EF4-FFF2-40B4-BE49-F238E27FC236}">
                <a16:creationId xmlns:a16="http://schemas.microsoft.com/office/drawing/2014/main" id="{1AC09E87-DB0D-420D-8D1F-A8077E9A694D}"/>
              </a:ext>
            </a:extLst>
          </p:cNvPr>
          <p:cNvSpPr>
            <a:spLocks noGrp="1"/>
          </p:cNvSpPr>
          <p:nvPr>
            <p:ph type="body" sz="quarter" idx="165" hasCustomPrompt="1"/>
          </p:nvPr>
        </p:nvSpPr>
        <p:spPr>
          <a:xfrm>
            <a:off x="53800" y="59594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8" name="Espace réservé du texte 5">
            <a:extLst>
              <a:ext uri="{FF2B5EF4-FFF2-40B4-BE49-F238E27FC236}">
                <a16:creationId xmlns:a16="http://schemas.microsoft.com/office/drawing/2014/main" id="{E2B2ADDC-FF78-45C0-BD45-CBC923DB2AD0}"/>
              </a:ext>
            </a:extLst>
          </p:cNvPr>
          <p:cNvSpPr>
            <a:spLocks noGrp="1"/>
          </p:cNvSpPr>
          <p:nvPr>
            <p:ph type="body" sz="quarter" idx="166" hasCustomPrompt="1"/>
          </p:nvPr>
        </p:nvSpPr>
        <p:spPr>
          <a:xfrm>
            <a:off x="3403785" y="130746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9" name="Espace réservé du texte 21">
            <a:extLst>
              <a:ext uri="{FF2B5EF4-FFF2-40B4-BE49-F238E27FC236}">
                <a16:creationId xmlns:a16="http://schemas.microsoft.com/office/drawing/2014/main" id="{C7DCE750-C439-46C0-ABB3-E173FC430B02}"/>
              </a:ext>
            </a:extLst>
          </p:cNvPr>
          <p:cNvSpPr>
            <a:spLocks noGrp="1"/>
          </p:cNvSpPr>
          <p:nvPr>
            <p:ph type="body" sz="quarter" idx="167" hasCustomPrompt="1"/>
          </p:nvPr>
        </p:nvSpPr>
        <p:spPr>
          <a:xfrm>
            <a:off x="3331696" y="151820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0" name="Espace réservé du texte 5">
            <a:extLst>
              <a:ext uri="{FF2B5EF4-FFF2-40B4-BE49-F238E27FC236}">
                <a16:creationId xmlns:a16="http://schemas.microsoft.com/office/drawing/2014/main" id="{462CBC8A-54BF-4B28-9CC7-604FF65B76A2}"/>
              </a:ext>
            </a:extLst>
          </p:cNvPr>
          <p:cNvSpPr>
            <a:spLocks noGrp="1"/>
          </p:cNvSpPr>
          <p:nvPr>
            <p:ph type="body" sz="quarter" idx="168" hasCustomPrompt="1"/>
          </p:nvPr>
        </p:nvSpPr>
        <p:spPr>
          <a:xfrm>
            <a:off x="3406960" y="241995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1" name="Espace réservé du texte 21">
            <a:extLst>
              <a:ext uri="{FF2B5EF4-FFF2-40B4-BE49-F238E27FC236}">
                <a16:creationId xmlns:a16="http://schemas.microsoft.com/office/drawing/2014/main" id="{CD58C5E9-8221-4D21-98DC-631B8C255671}"/>
              </a:ext>
            </a:extLst>
          </p:cNvPr>
          <p:cNvSpPr>
            <a:spLocks noGrp="1"/>
          </p:cNvSpPr>
          <p:nvPr>
            <p:ph type="body" sz="quarter" idx="169" hasCustomPrompt="1"/>
          </p:nvPr>
        </p:nvSpPr>
        <p:spPr>
          <a:xfrm>
            <a:off x="3338046" y="263386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2" name="Espace réservé du texte 5">
            <a:extLst>
              <a:ext uri="{FF2B5EF4-FFF2-40B4-BE49-F238E27FC236}">
                <a16:creationId xmlns:a16="http://schemas.microsoft.com/office/drawing/2014/main" id="{CBE1EEDD-C952-4C45-8375-6E2EB6A5B286}"/>
              </a:ext>
            </a:extLst>
          </p:cNvPr>
          <p:cNvSpPr>
            <a:spLocks noGrp="1"/>
          </p:cNvSpPr>
          <p:nvPr>
            <p:ph type="body" sz="quarter" idx="170" hasCustomPrompt="1"/>
          </p:nvPr>
        </p:nvSpPr>
        <p:spPr>
          <a:xfrm>
            <a:off x="3399871" y="352409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3" name="Espace réservé du texte 21">
            <a:extLst>
              <a:ext uri="{FF2B5EF4-FFF2-40B4-BE49-F238E27FC236}">
                <a16:creationId xmlns:a16="http://schemas.microsoft.com/office/drawing/2014/main" id="{CF285263-C2C8-4E50-A6AC-2E86457003BB}"/>
              </a:ext>
            </a:extLst>
          </p:cNvPr>
          <p:cNvSpPr>
            <a:spLocks noGrp="1"/>
          </p:cNvSpPr>
          <p:nvPr>
            <p:ph type="body" sz="quarter" idx="171" hasCustomPrompt="1"/>
          </p:nvPr>
        </p:nvSpPr>
        <p:spPr>
          <a:xfrm>
            <a:off x="3337307" y="374118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4" name="Espace réservé du texte 5">
            <a:extLst>
              <a:ext uri="{FF2B5EF4-FFF2-40B4-BE49-F238E27FC236}">
                <a16:creationId xmlns:a16="http://schemas.microsoft.com/office/drawing/2014/main" id="{B211D2B6-5B1C-4589-999F-108E7C51FE39}"/>
              </a:ext>
            </a:extLst>
          </p:cNvPr>
          <p:cNvSpPr>
            <a:spLocks noGrp="1"/>
          </p:cNvSpPr>
          <p:nvPr>
            <p:ph type="body" sz="quarter" idx="172" hasCustomPrompt="1"/>
          </p:nvPr>
        </p:nvSpPr>
        <p:spPr>
          <a:xfrm>
            <a:off x="3409960" y="463719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5" name="Espace réservé du texte 21">
            <a:extLst>
              <a:ext uri="{FF2B5EF4-FFF2-40B4-BE49-F238E27FC236}">
                <a16:creationId xmlns:a16="http://schemas.microsoft.com/office/drawing/2014/main" id="{E1907BA6-B935-4D1A-9E65-C1DBA386832E}"/>
              </a:ext>
            </a:extLst>
          </p:cNvPr>
          <p:cNvSpPr>
            <a:spLocks noGrp="1"/>
          </p:cNvSpPr>
          <p:nvPr>
            <p:ph type="body" sz="quarter" idx="173" hasCustomPrompt="1"/>
          </p:nvPr>
        </p:nvSpPr>
        <p:spPr>
          <a:xfrm>
            <a:off x="3337871" y="485746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6" name="Espace réservé du texte 5">
            <a:extLst>
              <a:ext uri="{FF2B5EF4-FFF2-40B4-BE49-F238E27FC236}">
                <a16:creationId xmlns:a16="http://schemas.microsoft.com/office/drawing/2014/main" id="{DF614677-153D-40E4-9946-990485A14641}"/>
              </a:ext>
            </a:extLst>
          </p:cNvPr>
          <p:cNvSpPr>
            <a:spLocks noGrp="1"/>
          </p:cNvSpPr>
          <p:nvPr>
            <p:ph type="body" sz="quarter" idx="174" hasCustomPrompt="1"/>
          </p:nvPr>
        </p:nvSpPr>
        <p:spPr>
          <a:xfrm>
            <a:off x="3427307" y="575456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7" name="Espace réservé du texte 21">
            <a:extLst>
              <a:ext uri="{FF2B5EF4-FFF2-40B4-BE49-F238E27FC236}">
                <a16:creationId xmlns:a16="http://schemas.microsoft.com/office/drawing/2014/main" id="{2BFB32E0-8842-494F-9651-E8385285EAF8}"/>
              </a:ext>
            </a:extLst>
          </p:cNvPr>
          <p:cNvSpPr>
            <a:spLocks noGrp="1"/>
          </p:cNvSpPr>
          <p:nvPr>
            <p:ph type="body" sz="quarter" idx="175" hasCustomPrompt="1"/>
          </p:nvPr>
        </p:nvSpPr>
        <p:spPr>
          <a:xfrm>
            <a:off x="3336168" y="59653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58" name="Espace réservé du texte 5">
            <a:extLst>
              <a:ext uri="{FF2B5EF4-FFF2-40B4-BE49-F238E27FC236}">
                <a16:creationId xmlns:a16="http://schemas.microsoft.com/office/drawing/2014/main" id="{30724D41-0AD9-47A3-AE8D-63C1C0FCDC8B}"/>
              </a:ext>
            </a:extLst>
          </p:cNvPr>
          <p:cNvSpPr>
            <a:spLocks noGrp="1"/>
          </p:cNvSpPr>
          <p:nvPr>
            <p:ph type="body" sz="quarter" idx="176" hasCustomPrompt="1"/>
          </p:nvPr>
        </p:nvSpPr>
        <p:spPr>
          <a:xfrm>
            <a:off x="5062820" y="130284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9" name="Espace réservé du texte 21">
            <a:extLst>
              <a:ext uri="{FF2B5EF4-FFF2-40B4-BE49-F238E27FC236}">
                <a16:creationId xmlns:a16="http://schemas.microsoft.com/office/drawing/2014/main" id="{5EE6ED3B-5583-4517-8EF9-1F7DD5C62DB6}"/>
              </a:ext>
            </a:extLst>
          </p:cNvPr>
          <p:cNvSpPr>
            <a:spLocks noGrp="1"/>
          </p:cNvSpPr>
          <p:nvPr>
            <p:ph type="body" sz="quarter" idx="177" hasCustomPrompt="1"/>
          </p:nvPr>
        </p:nvSpPr>
        <p:spPr>
          <a:xfrm>
            <a:off x="4978031" y="151676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0" name="Espace réservé du texte 5">
            <a:extLst>
              <a:ext uri="{FF2B5EF4-FFF2-40B4-BE49-F238E27FC236}">
                <a16:creationId xmlns:a16="http://schemas.microsoft.com/office/drawing/2014/main" id="{B015B0A8-4CB1-4721-BE25-CE50245EF4FD}"/>
              </a:ext>
            </a:extLst>
          </p:cNvPr>
          <p:cNvSpPr>
            <a:spLocks noGrp="1"/>
          </p:cNvSpPr>
          <p:nvPr>
            <p:ph type="body" sz="quarter" idx="178" hasCustomPrompt="1"/>
          </p:nvPr>
        </p:nvSpPr>
        <p:spPr>
          <a:xfrm>
            <a:off x="5055906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1" name="Espace réservé du texte 21">
            <a:extLst>
              <a:ext uri="{FF2B5EF4-FFF2-40B4-BE49-F238E27FC236}">
                <a16:creationId xmlns:a16="http://schemas.microsoft.com/office/drawing/2014/main" id="{22EA3218-A2B4-4239-A53A-7F355E6104C1}"/>
              </a:ext>
            </a:extLst>
          </p:cNvPr>
          <p:cNvSpPr>
            <a:spLocks noGrp="1"/>
          </p:cNvSpPr>
          <p:nvPr>
            <p:ph type="body" sz="quarter" idx="179" hasCustomPrompt="1"/>
          </p:nvPr>
        </p:nvSpPr>
        <p:spPr>
          <a:xfrm>
            <a:off x="4974292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2" name="Espace réservé du texte 5">
            <a:extLst>
              <a:ext uri="{FF2B5EF4-FFF2-40B4-BE49-F238E27FC236}">
                <a16:creationId xmlns:a16="http://schemas.microsoft.com/office/drawing/2014/main" id="{6393BE1E-9FEA-4FE9-B3FD-F8A9B03250AC}"/>
              </a:ext>
            </a:extLst>
          </p:cNvPr>
          <p:cNvSpPr>
            <a:spLocks noGrp="1"/>
          </p:cNvSpPr>
          <p:nvPr>
            <p:ph type="body" sz="quarter" idx="180" hasCustomPrompt="1"/>
          </p:nvPr>
        </p:nvSpPr>
        <p:spPr>
          <a:xfrm>
            <a:off x="5057970" y="3516892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3" name="Espace réservé du texte 21">
            <a:extLst>
              <a:ext uri="{FF2B5EF4-FFF2-40B4-BE49-F238E27FC236}">
                <a16:creationId xmlns:a16="http://schemas.microsoft.com/office/drawing/2014/main" id="{4BD17BB7-DCC1-4549-B7CE-A1809EEF3149}"/>
              </a:ext>
            </a:extLst>
          </p:cNvPr>
          <p:cNvSpPr>
            <a:spLocks noGrp="1"/>
          </p:cNvSpPr>
          <p:nvPr>
            <p:ph type="body" sz="quarter" idx="181" hasCustomPrompt="1"/>
          </p:nvPr>
        </p:nvSpPr>
        <p:spPr>
          <a:xfrm>
            <a:off x="4979531" y="37276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6" name="Espace réservé du texte 5">
            <a:extLst>
              <a:ext uri="{FF2B5EF4-FFF2-40B4-BE49-F238E27FC236}">
                <a16:creationId xmlns:a16="http://schemas.microsoft.com/office/drawing/2014/main" id="{BB80FF63-6DE1-407D-9BEA-A6D441BBFFAC}"/>
              </a:ext>
            </a:extLst>
          </p:cNvPr>
          <p:cNvSpPr>
            <a:spLocks noGrp="1"/>
          </p:cNvSpPr>
          <p:nvPr>
            <p:ph type="body" sz="quarter" idx="182" hasCustomPrompt="1"/>
          </p:nvPr>
        </p:nvSpPr>
        <p:spPr>
          <a:xfrm>
            <a:off x="5049556" y="463502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7" name="Espace réservé du texte 21">
            <a:extLst>
              <a:ext uri="{FF2B5EF4-FFF2-40B4-BE49-F238E27FC236}">
                <a16:creationId xmlns:a16="http://schemas.microsoft.com/office/drawing/2014/main" id="{CACF3E41-4F2D-47D7-B713-C4FC3F149CCE}"/>
              </a:ext>
            </a:extLst>
          </p:cNvPr>
          <p:cNvSpPr>
            <a:spLocks noGrp="1"/>
          </p:cNvSpPr>
          <p:nvPr>
            <p:ph type="body" sz="quarter" idx="183" hasCustomPrompt="1"/>
          </p:nvPr>
        </p:nvSpPr>
        <p:spPr>
          <a:xfrm>
            <a:off x="4977467" y="485211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8" name="Espace réservé du texte 5">
            <a:extLst>
              <a:ext uri="{FF2B5EF4-FFF2-40B4-BE49-F238E27FC236}">
                <a16:creationId xmlns:a16="http://schemas.microsoft.com/office/drawing/2014/main" id="{768668A3-E73D-4E8D-9841-6C6F3A5A5DEE}"/>
              </a:ext>
            </a:extLst>
          </p:cNvPr>
          <p:cNvSpPr>
            <a:spLocks noGrp="1"/>
          </p:cNvSpPr>
          <p:nvPr>
            <p:ph type="body" sz="quarter" idx="184" hasCustomPrompt="1"/>
          </p:nvPr>
        </p:nvSpPr>
        <p:spPr>
          <a:xfrm>
            <a:off x="5070494" y="574969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9" name="Espace réservé du texte 21">
            <a:extLst>
              <a:ext uri="{FF2B5EF4-FFF2-40B4-BE49-F238E27FC236}">
                <a16:creationId xmlns:a16="http://schemas.microsoft.com/office/drawing/2014/main" id="{9E582339-D7F0-4B82-8D3C-90EE32D8B5DD}"/>
              </a:ext>
            </a:extLst>
          </p:cNvPr>
          <p:cNvSpPr>
            <a:spLocks noGrp="1"/>
          </p:cNvSpPr>
          <p:nvPr>
            <p:ph type="body" sz="quarter" idx="185" hasCustomPrompt="1"/>
          </p:nvPr>
        </p:nvSpPr>
        <p:spPr>
          <a:xfrm>
            <a:off x="4982530" y="596361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70" name="Espace réservé du texte 5">
            <a:extLst>
              <a:ext uri="{FF2B5EF4-FFF2-40B4-BE49-F238E27FC236}">
                <a16:creationId xmlns:a16="http://schemas.microsoft.com/office/drawing/2014/main" id="{B2813CAA-D0CA-461B-AAE4-F3D3C3DEF94E}"/>
              </a:ext>
            </a:extLst>
          </p:cNvPr>
          <p:cNvSpPr>
            <a:spLocks noGrp="1"/>
          </p:cNvSpPr>
          <p:nvPr>
            <p:ph type="body" sz="quarter" idx="186" hasCustomPrompt="1"/>
          </p:nvPr>
        </p:nvSpPr>
        <p:spPr>
          <a:xfrm>
            <a:off x="6686552" y="130070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1" name="Espace réservé du texte 21">
            <a:extLst>
              <a:ext uri="{FF2B5EF4-FFF2-40B4-BE49-F238E27FC236}">
                <a16:creationId xmlns:a16="http://schemas.microsoft.com/office/drawing/2014/main" id="{C47A3F16-9C71-4C28-8F18-A43D631AF34A}"/>
              </a:ext>
            </a:extLst>
          </p:cNvPr>
          <p:cNvSpPr>
            <a:spLocks noGrp="1"/>
          </p:cNvSpPr>
          <p:nvPr>
            <p:ph type="body" sz="quarter" idx="187" hasCustomPrompt="1"/>
          </p:nvPr>
        </p:nvSpPr>
        <p:spPr>
          <a:xfrm>
            <a:off x="6598588" y="152414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2" name="Espace réservé du texte 5">
            <a:extLst>
              <a:ext uri="{FF2B5EF4-FFF2-40B4-BE49-F238E27FC236}">
                <a16:creationId xmlns:a16="http://schemas.microsoft.com/office/drawing/2014/main" id="{A3E22232-9F29-4A25-8C53-35B86082F3F6}"/>
              </a:ext>
            </a:extLst>
          </p:cNvPr>
          <p:cNvSpPr>
            <a:spLocks noGrp="1"/>
          </p:cNvSpPr>
          <p:nvPr>
            <p:ph type="body" sz="quarter" idx="188" hasCustomPrompt="1"/>
          </p:nvPr>
        </p:nvSpPr>
        <p:spPr>
          <a:xfrm>
            <a:off x="6694210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3" name="Espace réservé du texte 21">
            <a:extLst>
              <a:ext uri="{FF2B5EF4-FFF2-40B4-BE49-F238E27FC236}">
                <a16:creationId xmlns:a16="http://schemas.microsoft.com/office/drawing/2014/main" id="{E58BFCDD-8497-460F-B1E7-3F04854F6D78}"/>
              </a:ext>
            </a:extLst>
          </p:cNvPr>
          <p:cNvSpPr>
            <a:spLocks noGrp="1"/>
          </p:cNvSpPr>
          <p:nvPr>
            <p:ph type="body" sz="quarter" idx="189" hasCustomPrompt="1"/>
          </p:nvPr>
        </p:nvSpPr>
        <p:spPr>
          <a:xfrm>
            <a:off x="6612596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4" name="Espace réservé du texte 5">
            <a:extLst>
              <a:ext uri="{FF2B5EF4-FFF2-40B4-BE49-F238E27FC236}">
                <a16:creationId xmlns:a16="http://schemas.microsoft.com/office/drawing/2014/main" id="{65F9E5DA-8D8E-4372-9DF0-3DCCC569C186}"/>
              </a:ext>
            </a:extLst>
          </p:cNvPr>
          <p:cNvSpPr>
            <a:spLocks noGrp="1"/>
          </p:cNvSpPr>
          <p:nvPr>
            <p:ph type="body" sz="quarter" idx="190" hasCustomPrompt="1"/>
          </p:nvPr>
        </p:nvSpPr>
        <p:spPr>
          <a:xfrm>
            <a:off x="6678330" y="352006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5" name="Espace réservé du texte 21">
            <a:extLst>
              <a:ext uri="{FF2B5EF4-FFF2-40B4-BE49-F238E27FC236}">
                <a16:creationId xmlns:a16="http://schemas.microsoft.com/office/drawing/2014/main" id="{821831A7-F02F-4AD6-9F86-00B28BD4FD29}"/>
              </a:ext>
            </a:extLst>
          </p:cNvPr>
          <p:cNvSpPr>
            <a:spLocks noGrp="1"/>
          </p:cNvSpPr>
          <p:nvPr>
            <p:ph type="body" sz="quarter" idx="191" hasCustomPrompt="1"/>
          </p:nvPr>
        </p:nvSpPr>
        <p:spPr>
          <a:xfrm>
            <a:off x="6606241" y="373715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6" name="Espace réservé du texte 5">
            <a:extLst>
              <a:ext uri="{FF2B5EF4-FFF2-40B4-BE49-F238E27FC236}">
                <a16:creationId xmlns:a16="http://schemas.microsoft.com/office/drawing/2014/main" id="{75CEEF97-0D46-4B11-9A8C-EE3A9B3900F4}"/>
              </a:ext>
            </a:extLst>
          </p:cNvPr>
          <p:cNvSpPr>
            <a:spLocks noGrp="1"/>
          </p:cNvSpPr>
          <p:nvPr>
            <p:ph type="body" sz="quarter" idx="192" hasCustomPrompt="1"/>
          </p:nvPr>
        </p:nvSpPr>
        <p:spPr>
          <a:xfrm>
            <a:off x="6702260" y="462968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7" name="Espace réservé du texte 21">
            <a:extLst>
              <a:ext uri="{FF2B5EF4-FFF2-40B4-BE49-F238E27FC236}">
                <a16:creationId xmlns:a16="http://schemas.microsoft.com/office/drawing/2014/main" id="{B3B8DA1C-0F0A-4665-A039-3F705A6A0600}"/>
              </a:ext>
            </a:extLst>
          </p:cNvPr>
          <p:cNvSpPr>
            <a:spLocks noGrp="1"/>
          </p:cNvSpPr>
          <p:nvPr>
            <p:ph type="body" sz="quarter" idx="193" hasCustomPrompt="1"/>
          </p:nvPr>
        </p:nvSpPr>
        <p:spPr>
          <a:xfrm>
            <a:off x="6617471" y="48499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0" name="Espace réservé du texte 5">
            <a:extLst>
              <a:ext uri="{FF2B5EF4-FFF2-40B4-BE49-F238E27FC236}">
                <a16:creationId xmlns:a16="http://schemas.microsoft.com/office/drawing/2014/main" id="{F6ABBD9B-B469-4940-AE41-AE3A5FB9A06C}"/>
              </a:ext>
            </a:extLst>
          </p:cNvPr>
          <p:cNvSpPr>
            <a:spLocks noGrp="1"/>
          </p:cNvSpPr>
          <p:nvPr>
            <p:ph type="body" sz="quarter" idx="194" hasCustomPrompt="1"/>
          </p:nvPr>
        </p:nvSpPr>
        <p:spPr>
          <a:xfrm>
            <a:off x="6688257" y="57508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1" name="Espace réservé du texte 21">
            <a:extLst>
              <a:ext uri="{FF2B5EF4-FFF2-40B4-BE49-F238E27FC236}">
                <a16:creationId xmlns:a16="http://schemas.microsoft.com/office/drawing/2014/main" id="{B0E51FE5-2C5F-4403-84C0-140466FAFDDA}"/>
              </a:ext>
            </a:extLst>
          </p:cNvPr>
          <p:cNvSpPr>
            <a:spLocks noGrp="1"/>
          </p:cNvSpPr>
          <p:nvPr>
            <p:ph type="body" sz="quarter" idx="195" hasCustomPrompt="1"/>
          </p:nvPr>
        </p:nvSpPr>
        <p:spPr>
          <a:xfrm>
            <a:off x="6609818" y="59584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2" name="Espace réservé du texte 5">
            <a:extLst>
              <a:ext uri="{FF2B5EF4-FFF2-40B4-BE49-F238E27FC236}">
                <a16:creationId xmlns:a16="http://schemas.microsoft.com/office/drawing/2014/main" id="{13D3F9FF-E69E-4E69-84DB-5B3F6C77E3D1}"/>
              </a:ext>
            </a:extLst>
          </p:cNvPr>
          <p:cNvSpPr>
            <a:spLocks noGrp="1"/>
          </p:cNvSpPr>
          <p:nvPr>
            <p:ph type="body" sz="quarter" idx="196" hasCustomPrompt="1"/>
          </p:nvPr>
        </p:nvSpPr>
        <p:spPr>
          <a:xfrm>
            <a:off x="8353804" y="127722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3" name="Espace réservé du texte 21">
            <a:extLst>
              <a:ext uri="{FF2B5EF4-FFF2-40B4-BE49-F238E27FC236}">
                <a16:creationId xmlns:a16="http://schemas.microsoft.com/office/drawing/2014/main" id="{85695F6E-F8EC-48D2-BCFC-71CF544E94F6}"/>
              </a:ext>
            </a:extLst>
          </p:cNvPr>
          <p:cNvSpPr>
            <a:spLocks noGrp="1"/>
          </p:cNvSpPr>
          <p:nvPr>
            <p:ph type="body" sz="quarter" idx="197" hasCustomPrompt="1"/>
          </p:nvPr>
        </p:nvSpPr>
        <p:spPr>
          <a:xfrm>
            <a:off x="8240440" y="15228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4" name="Espace réservé du texte 5">
            <a:extLst>
              <a:ext uri="{FF2B5EF4-FFF2-40B4-BE49-F238E27FC236}">
                <a16:creationId xmlns:a16="http://schemas.microsoft.com/office/drawing/2014/main" id="{A904408A-B12E-4DBD-924E-BFEED5ECE632}"/>
              </a:ext>
            </a:extLst>
          </p:cNvPr>
          <p:cNvSpPr>
            <a:spLocks noGrp="1"/>
          </p:cNvSpPr>
          <p:nvPr>
            <p:ph type="body" sz="quarter" idx="198" hasCustomPrompt="1"/>
          </p:nvPr>
        </p:nvSpPr>
        <p:spPr>
          <a:xfrm>
            <a:off x="8313856" y="240272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5" name="Espace réservé du texte 21">
            <a:extLst>
              <a:ext uri="{FF2B5EF4-FFF2-40B4-BE49-F238E27FC236}">
                <a16:creationId xmlns:a16="http://schemas.microsoft.com/office/drawing/2014/main" id="{E0A042F0-C33A-405D-A1C2-A6E7B15546B8}"/>
              </a:ext>
            </a:extLst>
          </p:cNvPr>
          <p:cNvSpPr>
            <a:spLocks noGrp="1"/>
          </p:cNvSpPr>
          <p:nvPr>
            <p:ph type="body" sz="quarter" idx="199" hasCustomPrompt="1"/>
          </p:nvPr>
        </p:nvSpPr>
        <p:spPr>
          <a:xfrm>
            <a:off x="8219542" y="261346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6" name="Espace réservé du texte 5">
            <a:extLst>
              <a:ext uri="{FF2B5EF4-FFF2-40B4-BE49-F238E27FC236}">
                <a16:creationId xmlns:a16="http://schemas.microsoft.com/office/drawing/2014/main" id="{2D3656AA-9C4B-4FA9-930E-0A6BF6D8B3E0}"/>
              </a:ext>
            </a:extLst>
          </p:cNvPr>
          <p:cNvSpPr>
            <a:spLocks noGrp="1"/>
          </p:cNvSpPr>
          <p:nvPr>
            <p:ph type="body" sz="quarter" idx="200" hasCustomPrompt="1"/>
          </p:nvPr>
        </p:nvSpPr>
        <p:spPr>
          <a:xfrm>
            <a:off x="8331004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7" name="Espace réservé du texte 21">
            <a:extLst>
              <a:ext uri="{FF2B5EF4-FFF2-40B4-BE49-F238E27FC236}">
                <a16:creationId xmlns:a16="http://schemas.microsoft.com/office/drawing/2014/main" id="{2DDE5568-56B2-44F6-B499-2BAA0A74582A}"/>
              </a:ext>
            </a:extLst>
          </p:cNvPr>
          <p:cNvSpPr>
            <a:spLocks noGrp="1"/>
          </p:cNvSpPr>
          <p:nvPr>
            <p:ph type="body" sz="quarter" idx="201" hasCustomPrompt="1"/>
          </p:nvPr>
        </p:nvSpPr>
        <p:spPr>
          <a:xfrm>
            <a:off x="8243040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90" name="Espace réservé du texte 5">
            <a:extLst>
              <a:ext uri="{FF2B5EF4-FFF2-40B4-BE49-F238E27FC236}">
                <a16:creationId xmlns:a16="http://schemas.microsoft.com/office/drawing/2014/main" id="{F18934EF-C260-4F9D-BC80-274B70E103EF}"/>
              </a:ext>
            </a:extLst>
          </p:cNvPr>
          <p:cNvSpPr>
            <a:spLocks noGrp="1"/>
          </p:cNvSpPr>
          <p:nvPr>
            <p:ph type="body" sz="quarter" idx="202" hasCustomPrompt="1"/>
          </p:nvPr>
        </p:nvSpPr>
        <p:spPr>
          <a:xfrm>
            <a:off x="8333470" y="462267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1" name="Espace réservé du texte 21">
            <a:extLst>
              <a:ext uri="{FF2B5EF4-FFF2-40B4-BE49-F238E27FC236}">
                <a16:creationId xmlns:a16="http://schemas.microsoft.com/office/drawing/2014/main" id="{A9B7F131-FC4A-4702-9EFB-B1176C821BD6}"/>
              </a:ext>
            </a:extLst>
          </p:cNvPr>
          <p:cNvSpPr>
            <a:spLocks noGrp="1"/>
          </p:cNvSpPr>
          <p:nvPr>
            <p:ph type="body" sz="quarter" idx="203" hasCustomPrompt="1"/>
          </p:nvPr>
        </p:nvSpPr>
        <p:spPr>
          <a:xfrm>
            <a:off x="8248681" y="484611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92" name="Espace réservé du texte 5">
            <a:extLst>
              <a:ext uri="{FF2B5EF4-FFF2-40B4-BE49-F238E27FC236}">
                <a16:creationId xmlns:a16="http://schemas.microsoft.com/office/drawing/2014/main" id="{5EA78D35-B085-4B9E-B946-8CB09AC04EBD}"/>
              </a:ext>
            </a:extLst>
          </p:cNvPr>
          <p:cNvSpPr>
            <a:spLocks noGrp="1"/>
          </p:cNvSpPr>
          <p:nvPr>
            <p:ph type="body" sz="quarter" idx="204" hasCustomPrompt="1"/>
          </p:nvPr>
        </p:nvSpPr>
        <p:spPr>
          <a:xfrm>
            <a:off x="8338371" y="57404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3" name="Espace réservé du texte 21">
            <a:extLst>
              <a:ext uri="{FF2B5EF4-FFF2-40B4-BE49-F238E27FC236}">
                <a16:creationId xmlns:a16="http://schemas.microsoft.com/office/drawing/2014/main" id="{22D9597F-17BC-445F-9282-AB481E4A8D29}"/>
              </a:ext>
            </a:extLst>
          </p:cNvPr>
          <p:cNvSpPr>
            <a:spLocks noGrp="1"/>
          </p:cNvSpPr>
          <p:nvPr>
            <p:ph type="body" sz="quarter" idx="205" hasCustomPrompt="1"/>
          </p:nvPr>
        </p:nvSpPr>
        <p:spPr>
          <a:xfrm>
            <a:off x="8247232" y="59607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39" name="Espace réservé du texte 25">
            <a:extLst>
              <a:ext uri="{FF2B5EF4-FFF2-40B4-BE49-F238E27FC236}">
                <a16:creationId xmlns:a16="http://schemas.microsoft.com/office/drawing/2014/main" id="{CEA8695B-888C-0049-91AD-19BC91CBFAF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7800" y="100583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0" name="Espace réservé du texte 25">
            <a:extLst>
              <a:ext uri="{FF2B5EF4-FFF2-40B4-BE49-F238E27FC236}">
                <a16:creationId xmlns:a16="http://schemas.microsoft.com/office/drawing/2014/main" id="{AB95FE94-CF31-9D41-4396-04FF013041B4}"/>
              </a:ext>
            </a:extLst>
          </p:cNvPr>
          <p:cNvSpPr>
            <a:spLocks noGrp="1"/>
          </p:cNvSpPr>
          <p:nvPr>
            <p:ph type="body" sz="quarter" idx="206" hasCustomPrompt="1"/>
          </p:nvPr>
        </p:nvSpPr>
        <p:spPr>
          <a:xfrm>
            <a:off x="1686914" y="100583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1" name="Espace réservé du texte 25">
            <a:extLst>
              <a:ext uri="{FF2B5EF4-FFF2-40B4-BE49-F238E27FC236}">
                <a16:creationId xmlns:a16="http://schemas.microsoft.com/office/drawing/2014/main" id="{D1E04903-0E37-4F56-3A64-F4EF9F26ADCD}"/>
              </a:ext>
            </a:extLst>
          </p:cNvPr>
          <p:cNvSpPr>
            <a:spLocks noGrp="1"/>
          </p:cNvSpPr>
          <p:nvPr>
            <p:ph type="body" sz="quarter" idx="207" hasCustomPrompt="1"/>
          </p:nvPr>
        </p:nvSpPr>
        <p:spPr>
          <a:xfrm>
            <a:off x="3325780" y="1005836"/>
            <a:ext cx="159691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2" name="Espace réservé du texte 25">
            <a:extLst>
              <a:ext uri="{FF2B5EF4-FFF2-40B4-BE49-F238E27FC236}">
                <a16:creationId xmlns:a16="http://schemas.microsoft.com/office/drawing/2014/main" id="{07135464-3768-6532-7836-C8B5119B9E0C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4966275" y="1005836"/>
            <a:ext cx="1608759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3" name="Espace réservé du texte 25">
            <a:extLst>
              <a:ext uri="{FF2B5EF4-FFF2-40B4-BE49-F238E27FC236}">
                <a16:creationId xmlns:a16="http://schemas.microsoft.com/office/drawing/2014/main" id="{47446CCB-3DAB-F217-F227-322E1330390D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6600211" y="1005837"/>
            <a:ext cx="1593777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4" name="Espace réservé du texte 25">
            <a:extLst>
              <a:ext uri="{FF2B5EF4-FFF2-40B4-BE49-F238E27FC236}">
                <a16:creationId xmlns:a16="http://schemas.microsoft.com/office/drawing/2014/main" id="{EBF147EB-CDEC-E181-4B30-D6E412AE0622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8237573" y="100661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355105815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5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2425EFE7-FBEE-21BA-065A-523B2D0BA6E6}"/>
              </a:ext>
            </a:extLst>
          </p:cNvPr>
          <p:cNvGrpSpPr/>
          <p:nvPr userDrawn="1"/>
        </p:nvGrpSpPr>
        <p:grpSpPr>
          <a:xfrm>
            <a:off x="42953" y="1287166"/>
            <a:ext cx="1611436" cy="5524296"/>
            <a:chOff x="159220" y="1522080"/>
            <a:chExt cx="1821818" cy="5396338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C7BF8836-B5C1-E2DE-AF7A-997CC3C7D674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A63A3B7A-3CE1-CCC7-34E8-64E091625DCA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69E29768-CFA9-BF04-394E-7D74837F27A7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5F16C8D-EDD5-E4F1-0987-55DF979766DB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47E38BB8-94A6-DBAC-E95E-93E0EA530E7E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8" name="Groupe 7">
            <a:extLst>
              <a:ext uri="{FF2B5EF4-FFF2-40B4-BE49-F238E27FC236}">
                <a16:creationId xmlns:a16="http://schemas.microsoft.com/office/drawing/2014/main" id="{DCCE4CD0-46F1-36DE-C22D-FE53A9EFABDA}"/>
              </a:ext>
            </a:extLst>
          </p:cNvPr>
          <p:cNvGrpSpPr/>
          <p:nvPr userDrawn="1"/>
        </p:nvGrpSpPr>
        <p:grpSpPr>
          <a:xfrm>
            <a:off x="1686914" y="1287166"/>
            <a:ext cx="1611436" cy="5524296"/>
            <a:chOff x="159220" y="1522080"/>
            <a:chExt cx="1821818" cy="5396338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9A68C699-3BEC-6B9E-1102-249C15EAECB7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4E02D3D-292E-C345-D95F-CD404A1A92B8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3B715713-37F7-6002-6BAD-74D771620276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34B52FEE-6F01-2A96-4A85-DBA53E557B32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D1739C9-C469-97C1-7209-7FFADC569133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E1694E55-255D-AAC7-ECE1-38BE304DD859}"/>
              </a:ext>
            </a:extLst>
          </p:cNvPr>
          <p:cNvGrpSpPr/>
          <p:nvPr userDrawn="1"/>
        </p:nvGrpSpPr>
        <p:grpSpPr>
          <a:xfrm>
            <a:off x="3320690" y="1287166"/>
            <a:ext cx="1611436" cy="5524296"/>
            <a:chOff x="159220" y="1522080"/>
            <a:chExt cx="1821818" cy="5396338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BD7466E5-830E-1FB6-2C90-768EB1B72AE6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2359E952-234C-D72C-6B4A-70D6E53DCEA4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7DE8A404-7EA2-8A20-8417-89900B314D47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571B568C-12EB-019C-995D-44A11EC3BE26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D4B8C299-E2FE-EDDD-E2F5-EA95F8D53D98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1" name="Groupe 20">
            <a:extLst>
              <a:ext uri="{FF2B5EF4-FFF2-40B4-BE49-F238E27FC236}">
                <a16:creationId xmlns:a16="http://schemas.microsoft.com/office/drawing/2014/main" id="{C8567211-CA9D-6521-A0B8-DF4D875DAE51}"/>
              </a:ext>
            </a:extLst>
          </p:cNvPr>
          <p:cNvGrpSpPr/>
          <p:nvPr userDrawn="1"/>
        </p:nvGrpSpPr>
        <p:grpSpPr>
          <a:xfrm>
            <a:off x="4964651" y="1287166"/>
            <a:ext cx="1611436" cy="5524296"/>
            <a:chOff x="159220" y="1522080"/>
            <a:chExt cx="1821818" cy="5396338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06358546-0E79-DC41-4E39-63B2A44AD429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5AF25908-F30B-FCF3-8CEC-96B521112DB5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61C0955F-A0DA-B15D-90B8-B2E8CF6C01CD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9921CBC6-2A30-7CE6-B322-5C441E295F32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DFC34CF9-902A-D52A-5F90-A72B55D715B0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7" name="Groupe 26">
            <a:extLst>
              <a:ext uri="{FF2B5EF4-FFF2-40B4-BE49-F238E27FC236}">
                <a16:creationId xmlns:a16="http://schemas.microsoft.com/office/drawing/2014/main" id="{BC172FF8-E8B1-61D8-46F4-3504CADEAA83}"/>
              </a:ext>
            </a:extLst>
          </p:cNvPr>
          <p:cNvGrpSpPr/>
          <p:nvPr userDrawn="1"/>
        </p:nvGrpSpPr>
        <p:grpSpPr>
          <a:xfrm>
            <a:off x="6598214" y="1287166"/>
            <a:ext cx="1611436" cy="5524296"/>
            <a:chOff x="159220" y="1522080"/>
            <a:chExt cx="1821818" cy="5396338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D92C96CC-0EB9-EAA5-E0D5-384D6DE48BA2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24BA08B3-50BB-411B-818B-5D48D56CD817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94FBF2EC-FF90-4A95-592D-CF470094396E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1D98BF93-9A2F-631D-4DC7-9727C785732F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D19387A4-6179-F2F1-A8C7-416B696C75B4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33" name="Groupe 32">
            <a:extLst>
              <a:ext uri="{FF2B5EF4-FFF2-40B4-BE49-F238E27FC236}">
                <a16:creationId xmlns:a16="http://schemas.microsoft.com/office/drawing/2014/main" id="{A0C7AC45-027A-6039-CB40-1512176AD8DF}"/>
              </a:ext>
            </a:extLst>
          </p:cNvPr>
          <p:cNvGrpSpPr/>
          <p:nvPr userDrawn="1"/>
        </p:nvGrpSpPr>
        <p:grpSpPr>
          <a:xfrm>
            <a:off x="8242175" y="1287166"/>
            <a:ext cx="1611436" cy="5524296"/>
            <a:chOff x="159220" y="1522080"/>
            <a:chExt cx="1821818" cy="5396338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19A97658-8B79-0B5D-DE55-F82508D8475D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05CCF0B9-D0E6-EA07-A0FA-3BC1EFCE84A8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FBE2C631-4AEE-525C-F70B-32EAD733790D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4C31887F-7365-9AB5-BD67-A2AE479C62C1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964FD4B8-8181-0EFC-6022-2D000CDE91A6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sp>
        <p:nvSpPr>
          <p:cNvPr id="53" name="Titre 52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865312"/>
          </a:xfrm>
          <a:prstGeom prst="rect">
            <a:avLst/>
          </a:prstGeom>
          <a:solidFill>
            <a:srgbClr val="4F7EBC"/>
          </a:solidFill>
        </p:spPr>
        <p:txBody>
          <a:bodyPr anchor="ctr"/>
          <a:lstStyle>
            <a:lvl1pPr>
              <a:defRPr/>
            </a:lvl1pPr>
          </a:lstStyle>
          <a:p>
            <a:r>
              <a:rPr lang="fr-FR" dirty="0"/>
              <a:t>Programme + date</a:t>
            </a:r>
          </a:p>
        </p:txBody>
      </p:sp>
      <p:sp>
        <p:nvSpPr>
          <p:cNvPr id="9" name="Espace réservé du texte 5"/>
          <p:cNvSpPr>
            <a:spLocks noGrp="1"/>
          </p:cNvSpPr>
          <p:nvPr>
            <p:ph type="body" sz="quarter" idx="44" hasCustomPrompt="1"/>
          </p:nvPr>
        </p:nvSpPr>
        <p:spPr>
          <a:xfrm>
            <a:off x="141940" y="129358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 dirty="0"/>
              <a:t>date</a:t>
            </a:r>
            <a:endParaRPr lang="en-US" dirty="0"/>
          </a:p>
        </p:txBody>
      </p:sp>
      <p:sp>
        <p:nvSpPr>
          <p:cNvPr id="59" name="Espace réservé du texte 21"/>
          <p:cNvSpPr>
            <a:spLocks noGrp="1"/>
          </p:cNvSpPr>
          <p:nvPr>
            <p:ph type="body" sz="quarter" idx="94" hasCustomPrompt="1"/>
          </p:nvPr>
        </p:nvSpPr>
        <p:spPr>
          <a:xfrm>
            <a:off x="53976" y="15075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20" name="Espace réservé du texte 5">
            <a:extLst>
              <a:ext uri="{FF2B5EF4-FFF2-40B4-BE49-F238E27FC236}">
                <a16:creationId xmlns:a16="http://schemas.microsoft.com/office/drawing/2014/main" id="{8C80AEB9-2E9E-48E3-A667-0BD3B511FD8D}"/>
              </a:ext>
            </a:extLst>
          </p:cNvPr>
          <p:cNvSpPr>
            <a:spLocks noGrp="1"/>
          </p:cNvSpPr>
          <p:nvPr>
            <p:ph type="body" sz="quarter" idx="148" hasCustomPrompt="1"/>
          </p:nvPr>
        </p:nvSpPr>
        <p:spPr>
          <a:xfrm>
            <a:off x="1797236" y="131263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1" name="Espace réservé du texte 21">
            <a:extLst>
              <a:ext uri="{FF2B5EF4-FFF2-40B4-BE49-F238E27FC236}">
                <a16:creationId xmlns:a16="http://schemas.microsoft.com/office/drawing/2014/main" id="{2396292D-42BF-406D-9F33-C903C8DB7B78}"/>
              </a:ext>
            </a:extLst>
          </p:cNvPr>
          <p:cNvSpPr>
            <a:spLocks noGrp="1"/>
          </p:cNvSpPr>
          <p:nvPr>
            <p:ph type="body" sz="quarter" idx="149" hasCustomPrompt="1"/>
          </p:nvPr>
        </p:nvSpPr>
        <p:spPr>
          <a:xfrm>
            <a:off x="1699747" y="152655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2" name="Espace réservé du texte 5">
            <a:extLst>
              <a:ext uri="{FF2B5EF4-FFF2-40B4-BE49-F238E27FC236}">
                <a16:creationId xmlns:a16="http://schemas.microsoft.com/office/drawing/2014/main" id="{99C548F7-2D43-4357-ADFA-B27583EF644E}"/>
              </a:ext>
            </a:extLst>
          </p:cNvPr>
          <p:cNvSpPr>
            <a:spLocks noGrp="1"/>
          </p:cNvSpPr>
          <p:nvPr>
            <p:ph type="body" sz="quarter" idx="150" hasCustomPrompt="1"/>
          </p:nvPr>
        </p:nvSpPr>
        <p:spPr>
          <a:xfrm>
            <a:off x="141940" y="240333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3" name="Espace réservé du texte 21">
            <a:extLst>
              <a:ext uri="{FF2B5EF4-FFF2-40B4-BE49-F238E27FC236}">
                <a16:creationId xmlns:a16="http://schemas.microsoft.com/office/drawing/2014/main" id="{77213307-9869-4889-AC76-34ACC4FC18B3}"/>
              </a:ext>
            </a:extLst>
          </p:cNvPr>
          <p:cNvSpPr>
            <a:spLocks noGrp="1"/>
          </p:cNvSpPr>
          <p:nvPr>
            <p:ph type="body" sz="quarter" idx="151" hasCustomPrompt="1"/>
          </p:nvPr>
        </p:nvSpPr>
        <p:spPr>
          <a:xfrm>
            <a:off x="53976" y="261851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4" name="Espace réservé du texte 5">
            <a:extLst>
              <a:ext uri="{FF2B5EF4-FFF2-40B4-BE49-F238E27FC236}">
                <a16:creationId xmlns:a16="http://schemas.microsoft.com/office/drawing/2014/main" id="{B754DD7F-3239-48A6-963F-CCC887D5FB00}"/>
              </a:ext>
            </a:extLst>
          </p:cNvPr>
          <p:cNvSpPr>
            <a:spLocks noGrp="1"/>
          </p:cNvSpPr>
          <p:nvPr>
            <p:ph type="body" sz="quarter" idx="152" hasCustomPrompt="1"/>
          </p:nvPr>
        </p:nvSpPr>
        <p:spPr>
          <a:xfrm>
            <a:off x="1784927" y="242443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5" name="Espace réservé du texte 21">
            <a:extLst>
              <a:ext uri="{FF2B5EF4-FFF2-40B4-BE49-F238E27FC236}">
                <a16:creationId xmlns:a16="http://schemas.microsoft.com/office/drawing/2014/main" id="{38347F99-D9D0-4B52-9C46-A6380933844F}"/>
              </a:ext>
            </a:extLst>
          </p:cNvPr>
          <p:cNvSpPr>
            <a:spLocks noGrp="1"/>
          </p:cNvSpPr>
          <p:nvPr>
            <p:ph type="body" sz="quarter" idx="153" hasCustomPrompt="1"/>
          </p:nvPr>
        </p:nvSpPr>
        <p:spPr>
          <a:xfrm>
            <a:off x="1706488" y="26383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6" name="Espace réservé du texte 5">
            <a:extLst>
              <a:ext uri="{FF2B5EF4-FFF2-40B4-BE49-F238E27FC236}">
                <a16:creationId xmlns:a16="http://schemas.microsoft.com/office/drawing/2014/main" id="{C60BCA47-CB87-4138-AAF5-6B39BF820259}"/>
              </a:ext>
            </a:extLst>
          </p:cNvPr>
          <p:cNvSpPr>
            <a:spLocks noGrp="1"/>
          </p:cNvSpPr>
          <p:nvPr>
            <p:ph type="body" sz="quarter" idx="154" hasCustomPrompt="1"/>
          </p:nvPr>
        </p:nvSpPr>
        <p:spPr>
          <a:xfrm>
            <a:off x="1775011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7" name="Espace réservé du texte 21">
            <a:extLst>
              <a:ext uri="{FF2B5EF4-FFF2-40B4-BE49-F238E27FC236}">
                <a16:creationId xmlns:a16="http://schemas.microsoft.com/office/drawing/2014/main" id="{1EB46A22-994C-4DC3-836F-CD8D9177EC53}"/>
              </a:ext>
            </a:extLst>
          </p:cNvPr>
          <p:cNvSpPr>
            <a:spLocks noGrp="1"/>
          </p:cNvSpPr>
          <p:nvPr>
            <p:ph type="body" sz="quarter" idx="155" hasCustomPrompt="1"/>
          </p:nvPr>
        </p:nvSpPr>
        <p:spPr>
          <a:xfrm>
            <a:off x="1696572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8" name="Espace réservé du texte 5">
            <a:extLst>
              <a:ext uri="{FF2B5EF4-FFF2-40B4-BE49-F238E27FC236}">
                <a16:creationId xmlns:a16="http://schemas.microsoft.com/office/drawing/2014/main" id="{332E3410-60F7-4E39-8123-91D569161913}"/>
              </a:ext>
            </a:extLst>
          </p:cNvPr>
          <p:cNvSpPr>
            <a:spLocks noGrp="1"/>
          </p:cNvSpPr>
          <p:nvPr>
            <p:ph type="body" sz="quarter" idx="156" hasCustomPrompt="1"/>
          </p:nvPr>
        </p:nvSpPr>
        <p:spPr>
          <a:xfrm>
            <a:off x="141940" y="351687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9" name="Espace réservé du texte 21">
            <a:extLst>
              <a:ext uri="{FF2B5EF4-FFF2-40B4-BE49-F238E27FC236}">
                <a16:creationId xmlns:a16="http://schemas.microsoft.com/office/drawing/2014/main" id="{0B61EBBE-6D78-4BB9-AE46-CD766FFE2EF1}"/>
              </a:ext>
            </a:extLst>
          </p:cNvPr>
          <p:cNvSpPr>
            <a:spLocks noGrp="1"/>
          </p:cNvSpPr>
          <p:nvPr>
            <p:ph type="body" sz="quarter" idx="157" hasCustomPrompt="1"/>
          </p:nvPr>
        </p:nvSpPr>
        <p:spPr>
          <a:xfrm>
            <a:off x="53976" y="37307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38" name="Espace réservé du texte 5">
            <a:extLst>
              <a:ext uri="{FF2B5EF4-FFF2-40B4-BE49-F238E27FC236}">
                <a16:creationId xmlns:a16="http://schemas.microsoft.com/office/drawing/2014/main" id="{B265D09B-D6DA-4C65-BBFF-96EF797109CF}"/>
              </a:ext>
            </a:extLst>
          </p:cNvPr>
          <p:cNvSpPr>
            <a:spLocks noGrp="1"/>
          </p:cNvSpPr>
          <p:nvPr>
            <p:ph type="body" sz="quarter" idx="158" hasCustomPrompt="1"/>
          </p:nvPr>
        </p:nvSpPr>
        <p:spPr>
          <a:xfrm>
            <a:off x="130740" y="463042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39" name="Espace réservé du texte 21">
            <a:extLst>
              <a:ext uri="{FF2B5EF4-FFF2-40B4-BE49-F238E27FC236}">
                <a16:creationId xmlns:a16="http://schemas.microsoft.com/office/drawing/2014/main" id="{6E1BD1BB-E372-480B-A655-F26332BE11F0}"/>
              </a:ext>
            </a:extLst>
          </p:cNvPr>
          <p:cNvSpPr>
            <a:spLocks noGrp="1"/>
          </p:cNvSpPr>
          <p:nvPr>
            <p:ph type="body" sz="quarter" idx="159" hasCustomPrompt="1"/>
          </p:nvPr>
        </p:nvSpPr>
        <p:spPr>
          <a:xfrm>
            <a:off x="42776" y="485069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0" name="Espace réservé du texte 5">
            <a:extLst>
              <a:ext uri="{FF2B5EF4-FFF2-40B4-BE49-F238E27FC236}">
                <a16:creationId xmlns:a16="http://schemas.microsoft.com/office/drawing/2014/main" id="{8A80379D-4BAD-4FA1-838F-CBDB7D30C3F3}"/>
              </a:ext>
            </a:extLst>
          </p:cNvPr>
          <p:cNvSpPr>
            <a:spLocks noGrp="1"/>
          </p:cNvSpPr>
          <p:nvPr>
            <p:ph type="body" sz="quarter" idx="160" hasCustomPrompt="1"/>
          </p:nvPr>
        </p:nvSpPr>
        <p:spPr>
          <a:xfrm>
            <a:off x="1797236" y="464037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1" name="Espace réservé du texte 21">
            <a:extLst>
              <a:ext uri="{FF2B5EF4-FFF2-40B4-BE49-F238E27FC236}">
                <a16:creationId xmlns:a16="http://schemas.microsoft.com/office/drawing/2014/main" id="{A26EDC34-CB66-4665-8891-91B4313FB5EA}"/>
              </a:ext>
            </a:extLst>
          </p:cNvPr>
          <p:cNvSpPr>
            <a:spLocks noGrp="1"/>
          </p:cNvSpPr>
          <p:nvPr>
            <p:ph type="body" sz="quarter" idx="161" hasCustomPrompt="1"/>
          </p:nvPr>
        </p:nvSpPr>
        <p:spPr>
          <a:xfrm>
            <a:off x="1702922" y="485111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2" name="Espace réservé du texte 5">
            <a:extLst>
              <a:ext uri="{FF2B5EF4-FFF2-40B4-BE49-F238E27FC236}">
                <a16:creationId xmlns:a16="http://schemas.microsoft.com/office/drawing/2014/main" id="{B3570922-E09E-4F8C-A1CC-D9C425014C36}"/>
              </a:ext>
            </a:extLst>
          </p:cNvPr>
          <p:cNvSpPr>
            <a:spLocks noGrp="1"/>
          </p:cNvSpPr>
          <p:nvPr>
            <p:ph type="body" sz="quarter" idx="162" hasCustomPrompt="1"/>
          </p:nvPr>
        </p:nvSpPr>
        <p:spPr>
          <a:xfrm>
            <a:off x="1778564" y="575403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3" name="Espace réservé du texte 21">
            <a:extLst>
              <a:ext uri="{FF2B5EF4-FFF2-40B4-BE49-F238E27FC236}">
                <a16:creationId xmlns:a16="http://schemas.microsoft.com/office/drawing/2014/main" id="{27A287F4-2BF7-4173-8F75-1DD2B572AF64}"/>
              </a:ext>
            </a:extLst>
          </p:cNvPr>
          <p:cNvSpPr>
            <a:spLocks noGrp="1"/>
          </p:cNvSpPr>
          <p:nvPr>
            <p:ph type="body" sz="quarter" idx="163" hasCustomPrompt="1"/>
          </p:nvPr>
        </p:nvSpPr>
        <p:spPr>
          <a:xfrm>
            <a:off x="1703300" y="597747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4" name="Espace réservé du texte 5">
            <a:extLst>
              <a:ext uri="{FF2B5EF4-FFF2-40B4-BE49-F238E27FC236}">
                <a16:creationId xmlns:a16="http://schemas.microsoft.com/office/drawing/2014/main" id="{A7772E6D-6669-433D-A06B-E630B7B1E17F}"/>
              </a:ext>
            </a:extLst>
          </p:cNvPr>
          <p:cNvSpPr>
            <a:spLocks noGrp="1"/>
          </p:cNvSpPr>
          <p:nvPr>
            <p:ph type="body" sz="quarter" idx="164" hasCustomPrompt="1"/>
          </p:nvPr>
        </p:nvSpPr>
        <p:spPr>
          <a:xfrm>
            <a:off x="116364" y="574551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5" name="Espace réservé du texte 21">
            <a:extLst>
              <a:ext uri="{FF2B5EF4-FFF2-40B4-BE49-F238E27FC236}">
                <a16:creationId xmlns:a16="http://schemas.microsoft.com/office/drawing/2014/main" id="{1AC09E87-DB0D-420D-8D1F-A8077E9A694D}"/>
              </a:ext>
            </a:extLst>
          </p:cNvPr>
          <p:cNvSpPr>
            <a:spLocks noGrp="1"/>
          </p:cNvSpPr>
          <p:nvPr>
            <p:ph type="body" sz="quarter" idx="165" hasCustomPrompt="1"/>
          </p:nvPr>
        </p:nvSpPr>
        <p:spPr>
          <a:xfrm>
            <a:off x="53800" y="59594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8" name="Espace réservé du texte 5">
            <a:extLst>
              <a:ext uri="{FF2B5EF4-FFF2-40B4-BE49-F238E27FC236}">
                <a16:creationId xmlns:a16="http://schemas.microsoft.com/office/drawing/2014/main" id="{E2B2ADDC-FF78-45C0-BD45-CBC923DB2AD0}"/>
              </a:ext>
            </a:extLst>
          </p:cNvPr>
          <p:cNvSpPr>
            <a:spLocks noGrp="1"/>
          </p:cNvSpPr>
          <p:nvPr>
            <p:ph type="body" sz="quarter" idx="166" hasCustomPrompt="1"/>
          </p:nvPr>
        </p:nvSpPr>
        <p:spPr>
          <a:xfrm>
            <a:off x="3403785" y="130746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9" name="Espace réservé du texte 21">
            <a:extLst>
              <a:ext uri="{FF2B5EF4-FFF2-40B4-BE49-F238E27FC236}">
                <a16:creationId xmlns:a16="http://schemas.microsoft.com/office/drawing/2014/main" id="{C7DCE750-C439-46C0-ABB3-E173FC430B02}"/>
              </a:ext>
            </a:extLst>
          </p:cNvPr>
          <p:cNvSpPr>
            <a:spLocks noGrp="1"/>
          </p:cNvSpPr>
          <p:nvPr>
            <p:ph type="body" sz="quarter" idx="167" hasCustomPrompt="1"/>
          </p:nvPr>
        </p:nvSpPr>
        <p:spPr>
          <a:xfrm>
            <a:off x="3331696" y="151820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0" name="Espace réservé du texte 5">
            <a:extLst>
              <a:ext uri="{FF2B5EF4-FFF2-40B4-BE49-F238E27FC236}">
                <a16:creationId xmlns:a16="http://schemas.microsoft.com/office/drawing/2014/main" id="{462CBC8A-54BF-4B28-9CC7-604FF65B76A2}"/>
              </a:ext>
            </a:extLst>
          </p:cNvPr>
          <p:cNvSpPr>
            <a:spLocks noGrp="1"/>
          </p:cNvSpPr>
          <p:nvPr>
            <p:ph type="body" sz="quarter" idx="168" hasCustomPrompt="1"/>
          </p:nvPr>
        </p:nvSpPr>
        <p:spPr>
          <a:xfrm>
            <a:off x="3406960" y="241995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1" name="Espace réservé du texte 21">
            <a:extLst>
              <a:ext uri="{FF2B5EF4-FFF2-40B4-BE49-F238E27FC236}">
                <a16:creationId xmlns:a16="http://schemas.microsoft.com/office/drawing/2014/main" id="{CD58C5E9-8221-4D21-98DC-631B8C255671}"/>
              </a:ext>
            </a:extLst>
          </p:cNvPr>
          <p:cNvSpPr>
            <a:spLocks noGrp="1"/>
          </p:cNvSpPr>
          <p:nvPr>
            <p:ph type="body" sz="quarter" idx="169" hasCustomPrompt="1"/>
          </p:nvPr>
        </p:nvSpPr>
        <p:spPr>
          <a:xfrm>
            <a:off x="3338046" y="263386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2" name="Espace réservé du texte 5">
            <a:extLst>
              <a:ext uri="{FF2B5EF4-FFF2-40B4-BE49-F238E27FC236}">
                <a16:creationId xmlns:a16="http://schemas.microsoft.com/office/drawing/2014/main" id="{CBE1EEDD-C952-4C45-8375-6E2EB6A5B286}"/>
              </a:ext>
            </a:extLst>
          </p:cNvPr>
          <p:cNvSpPr>
            <a:spLocks noGrp="1"/>
          </p:cNvSpPr>
          <p:nvPr>
            <p:ph type="body" sz="quarter" idx="170" hasCustomPrompt="1"/>
          </p:nvPr>
        </p:nvSpPr>
        <p:spPr>
          <a:xfrm>
            <a:off x="3399871" y="352409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3" name="Espace réservé du texte 21">
            <a:extLst>
              <a:ext uri="{FF2B5EF4-FFF2-40B4-BE49-F238E27FC236}">
                <a16:creationId xmlns:a16="http://schemas.microsoft.com/office/drawing/2014/main" id="{CF285263-C2C8-4E50-A6AC-2E86457003BB}"/>
              </a:ext>
            </a:extLst>
          </p:cNvPr>
          <p:cNvSpPr>
            <a:spLocks noGrp="1"/>
          </p:cNvSpPr>
          <p:nvPr>
            <p:ph type="body" sz="quarter" idx="171" hasCustomPrompt="1"/>
          </p:nvPr>
        </p:nvSpPr>
        <p:spPr>
          <a:xfrm>
            <a:off x="3337307" y="374118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4" name="Espace réservé du texte 5">
            <a:extLst>
              <a:ext uri="{FF2B5EF4-FFF2-40B4-BE49-F238E27FC236}">
                <a16:creationId xmlns:a16="http://schemas.microsoft.com/office/drawing/2014/main" id="{B211D2B6-5B1C-4589-999F-108E7C51FE39}"/>
              </a:ext>
            </a:extLst>
          </p:cNvPr>
          <p:cNvSpPr>
            <a:spLocks noGrp="1"/>
          </p:cNvSpPr>
          <p:nvPr>
            <p:ph type="body" sz="quarter" idx="172" hasCustomPrompt="1"/>
          </p:nvPr>
        </p:nvSpPr>
        <p:spPr>
          <a:xfrm>
            <a:off x="3409960" y="463719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5" name="Espace réservé du texte 21">
            <a:extLst>
              <a:ext uri="{FF2B5EF4-FFF2-40B4-BE49-F238E27FC236}">
                <a16:creationId xmlns:a16="http://schemas.microsoft.com/office/drawing/2014/main" id="{E1907BA6-B935-4D1A-9E65-C1DBA386832E}"/>
              </a:ext>
            </a:extLst>
          </p:cNvPr>
          <p:cNvSpPr>
            <a:spLocks noGrp="1"/>
          </p:cNvSpPr>
          <p:nvPr>
            <p:ph type="body" sz="quarter" idx="173" hasCustomPrompt="1"/>
          </p:nvPr>
        </p:nvSpPr>
        <p:spPr>
          <a:xfrm>
            <a:off x="3337871" y="485746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6" name="Espace réservé du texte 5">
            <a:extLst>
              <a:ext uri="{FF2B5EF4-FFF2-40B4-BE49-F238E27FC236}">
                <a16:creationId xmlns:a16="http://schemas.microsoft.com/office/drawing/2014/main" id="{DF614677-153D-40E4-9946-990485A14641}"/>
              </a:ext>
            </a:extLst>
          </p:cNvPr>
          <p:cNvSpPr>
            <a:spLocks noGrp="1"/>
          </p:cNvSpPr>
          <p:nvPr>
            <p:ph type="body" sz="quarter" idx="174" hasCustomPrompt="1"/>
          </p:nvPr>
        </p:nvSpPr>
        <p:spPr>
          <a:xfrm>
            <a:off x="3427307" y="575456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7" name="Espace réservé du texte 21">
            <a:extLst>
              <a:ext uri="{FF2B5EF4-FFF2-40B4-BE49-F238E27FC236}">
                <a16:creationId xmlns:a16="http://schemas.microsoft.com/office/drawing/2014/main" id="{2BFB32E0-8842-494F-9651-E8385285EAF8}"/>
              </a:ext>
            </a:extLst>
          </p:cNvPr>
          <p:cNvSpPr>
            <a:spLocks noGrp="1"/>
          </p:cNvSpPr>
          <p:nvPr>
            <p:ph type="body" sz="quarter" idx="175" hasCustomPrompt="1"/>
          </p:nvPr>
        </p:nvSpPr>
        <p:spPr>
          <a:xfrm>
            <a:off x="3336168" y="59653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58" name="Espace réservé du texte 5">
            <a:extLst>
              <a:ext uri="{FF2B5EF4-FFF2-40B4-BE49-F238E27FC236}">
                <a16:creationId xmlns:a16="http://schemas.microsoft.com/office/drawing/2014/main" id="{30724D41-0AD9-47A3-AE8D-63C1C0FCDC8B}"/>
              </a:ext>
            </a:extLst>
          </p:cNvPr>
          <p:cNvSpPr>
            <a:spLocks noGrp="1"/>
          </p:cNvSpPr>
          <p:nvPr>
            <p:ph type="body" sz="quarter" idx="176" hasCustomPrompt="1"/>
          </p:nvPr>
        </p:nvSpPr>
        <p:spPr>
          <a:xfrm>
            <a:off x="5062820" y="130284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9" name="Espace réservé du texte 21">
            <a:extLst>
              <a:ext uri="{FF2B5EF4-FFF2-40B4-BE49-F238E27FC236}">
                <a16:creationId xmlns:a16="http://schemas.microsoft.com/office/drawing/2014/main" id="{5EE6ED3B-5583-4517-8EF9-1F7DD5C62DB6}"/>
              </a:ext>
            </a:extLst>
          </p:cNvPr>
          <p:cNvSpPr>
            <a:spLocks noGrp="1"/>
          </p:cNvSpPr>
          <p:nvPr>
            <p:ph type="body" sz="quarter" idx="177" hasCustomPrompt="1"/>
          </p:nvPr>
        </p:nvSpPr>
        <p:spPr>
          <a:xfrm>
            <a:off x="4978031" y="151676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0" name="Espace réservé du texte 5">
            <a:extLst>
              <a:ext uri="{FF2B5EF4-FFF2-40B4-BE49-F238E27FC236}">
                <a16:creationId xmlns:a16="http://schemas.microsoft.com/office/drawing/2014/main" id="{B015B0A8-4CB1-4721-BE25-CE50245EF4FD}"/>
              </a:ext>
            </a:extLst>
          </p:cNvPr>
          <p:cNvSpPr>
            <a:spLocks noGrp="1"/>
          </p:cNvSpPr>
          <p:nvPr>
            <p:ph type="body" sz="quarter" idx="178" hasCustomPrompt="1"/>
          </p:nvPr>
        </p:nvSpPr>
        <p:spPr>
          <a:xfrm>
            <a:off x="5055906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1" name="Espace réservé du texte 21">
            <a:extLst>
              <a:ext uri="{FF2B5EF4-FFF2-40B4-BE49-F238E27FC236}">
                <a16:creationId xmlns:a16="http://schemas.microsoft.com/office/drawing/2014/main" id="{22EA3218-A2B4-4239-A53A-7F355E6104C1}"/>
              </a:ext>
            </a:extLst>
          </p:cNvPr>
          <p:cNvSpPr>
            <a:spLocks noGrp="1"/>
          </p:cNvSpPr>
          <p:nvPr>
            <p:ph type="body" sz="quarter" idx="179" hasCustomPrompt="1"/>
          </p:nvPr>
        </p:nvSpPr>
        <p:spPr>
          <a:xfrm>
            <a:off x="4974292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2" name="Espace réservé du texte 5">
            <a:extLst>
              <a:ext uri="{FF2B5EF4-FFF2-40B4-BE49-F238E27FC236}">
                <a16:creationId xmlns:a16="http://schemas.microsoft.com/office/drawing/2014/main" id="{6393BE1E-9FEA-4FE9-B3FD-F8A9B03250AC}"/>
              </a:ext>
            </a:extLst>
          </p:cNvPr>
          <p:cNvSpPr>
            <a:spLocks noGrp="1"/>
          </p:cNvSpPr>
          <p:nvPr>
            <p:ph type="body" sz="quarter" idx="180" hasCustomPrompt="1"/>
          </p:nvPr>
        </p:nvSpPr>
        <p:spPr>
          <a:xfrm>
            <a:off x="5057970" y="3516892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3" name="Espace réservé du texte 21">
            <a:extLst>
              <a:ext uri="{FF2B5EF4-FFF2-40B4-BE49-F238E27FC236}">
                <a16:creationId xmlns:a16="http://schemas.microsoft.com/office/drawing/2014/main" id="{4BD17BB7-DCC1-4549-B7CE-A1809EEF3149}"/>
              </a:ext>
            </a:extLst>
          </p:cNvPr>
          <p:cNvSpPr>
            <a:spLocks noGrp="1"/>
          </p:cNvSpPr>
          <p:nvPr>
            <p:ph type="body" sz="quarter" idx="181" hasCustomPrompt="1"/>
          </p:nvPr>
        </p:nvSpPr>
        <p:spPr>
          <a:xfrm>
            <a:off x="4979531" y="37276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6" name="Espace réservé du texte 5">
            <a:extLst>
              <a:ext uri="{FF2B5EF4-FFF2-40B4-BE49-F238E27FC236}">
                <a16:creationId xmlns:a16="http://schemas.microsoft.com/office/drawing/2014/main" id="{BB80FF63-6DE1-407D-9BEA-A6D441BBFFAC}"/>
              </a:ext>
            </a:extLst>
          </p:cNvPr>
          <p:cNvSpPr>
            <a:spLocks noGrp="1"/>
          </p:cNvSpPr>
          <p:nvPr>
            <p:ph type="body" sz="quarter" idx="182" hasCustomPrompt="1"/>
          </p:nvPr>
        </p:nvSpPr>
        <p:spPr>
          <a:xfrm>
            <a:off x="5049556" y="463502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7" name="Espace réservé du texte 21">
            <a:extLst>
              <a:ext uri="{FF2B5EF4-FFF2-40B4-BE49-F238E27FC236}">
                <a16:creationId xmlns:a16="http://schemas.microsoft.com/office/drawing/2014/main" id="{CACF3E41-4F2D-47D7-B713-C4FC3F149CCE}"/>
              </a:ext>
            </a:extLst>
          </p:cNvPr>
          <p:cNvSpPr>
            <a:spLocks noGrp="1"/>
          </p:cNvSpPr>
          <p:nvPr>
            <p:ph type="body" sz="quarter" idx="183" hasCustomPrompt="1"/>
          </p:nvPr>
        </p:nvSpPr>
        <p:spPr>
          <a:xfrm>
            <a:off x="4977467" y="485211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8" name="Espace réservé du texte 5">
            <a:extLst>
              <a:ext uri="{FF2B5EF4-FFF2-40B4-BE49-F238E27FC236}">
                <a16:creationId xmlns:a16="http://schemas.microsoft.com/office/drawing/2014/main" id="{768668A3-E73D-4E8D-9841-6C6F3A5A5DEE}"/>
              </a:ext>
            </a:extLst>
          </p:cNvPr>
          <p:cNvSpPr>
            <a:spLocks noGrp="1"/>
          </p:cNvSpPr>
          <p:nvPr>
            <p:ph type="body" sz="quarter" idx="184" hasCustomPrompt="1"/>
          </p:nvPr>
        </p:nvSpPr>
        <p:spPr>
          <a:xfrm>
            <a:off x="5070494" y="574969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9" name="Espace réservé du texte 21">
            <a:extLst>
              <a:ext uri="{FF2B5EF4-FFF2-40B4-BE49-F238E27FC236}">
                <a16:creationId xmlns:a16="http://schemas.microsoft.com/office/drawing/2014/main" id="{9E582339-D7F0-4B82-8D3C-90EE32D8B5DD}"/>
              </a:ext>
            </a:extLst>
          </p:cNvPr>
          <p:cNvSpPr>
            <a:spLocks noGrp="1"/>
          </p:cNvSpPr>
          <p:nvPr>
            <p:ph type="body" sz="quarter" idx="185" hasCustomPrompt="1"/>
          </p:nvPr>
        </p:nvSpPr>
        <p:spPr>
          <a:xfrm>
            <a:off x="4982530" y="596361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70" name="Espace réservé du texte 5">
            <a:extLst>
              <a:ext uri="{FF2B5EF4-FFF2-40B4-BE49-F238E27FC236}">
                <a16:creationId xmlns:a16="http://schemas.microsoft.com/office/drawing/2014/main" id="{B2813CAA-D0CA-461B-AAE4-F3D3C3DEF94E}"/>
              </a:ext>
            </a:extLst>
          </p:cNvPr>
          <p:cNvSpPr>
            <a:spLocks noGrp="1"/>
          </p:cNvSpPr>
          <p:nvPr>
            <p:ph type="body" sz="quarter" idx="186" hasCustomPrompt="1"/>
          </p:nvPr>
        </p:nvSpPr>
        <p:spPr>
          <a:xfrm>
            <a:off x="6686552" y="130070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1" name="Espace réservé du texte 21">
            <a:extLst>
              <a:ext uri="{FF2B5EF4-FFF2-40B4-BE49-F238E27FC236}">
                <a16:creationId xmlns:a16="http://schemas.microsoft.com/office/drawing/2014/main" id="{C47A3F16-9C71-4C28-8F18-A43D631AF34A}"/>
              </a:ext>
            </a:extLst>
          </p:cNvPr>
          <p:cNvSpPr>
            <a:spLocks noGrp="1"/>
          </p:cNvSpPr>
          <p:nvPr>
            <p:ph type="body" sz="quarter" idx="187" hasCustomPrompt="1"/>
          </p:nvPr>
        </p:nvSpPr>
        <p:spPr>
          <a:xfrm>
            <a:off x="6598588" y="152414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2" name="Espace réservé du texte 5">
            <a:extLst>
              <a:ext uri="{FF2B5EF4-FFF2-40B4-BE49-F238E27FC236}">
                <a16:creationId xmlns:a16="http://schemas.microsoft.com/office/drawing/2014/main" id="{A3E22232-9F29-4A25-8C53-35B86082F3F6}"/>
              </a:ext>
            </a:extLst>
          </p:cNvPr>
          <p:cNvSpPr>
            <a:spLocks noGrp="1"/>
          </p:cNvSpPr>
          <p:nvPr>
            <p:ph type="body" sz="quarter" idx="188" hasCustomPrompt="1"/>
          </p:nvPr>
        </p:nvSpPr>
        <p:spPr>
          <a:xfrm>
            <a:off x="6694210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3" name="Espace réservé du texte 21">
            <a:extLst>
              <a:ext uri="{FF2B5EF4-FFF2-40B4-BE49-F238E27FC236}">
                <a16:creationId xmlns:a16="http://schemas.microsoft.com/office/drawing/2014/main" id="{E58BFCDD-8497-460F-B1E7-3F04854F6D78}"/>
              </a:ext>
            </a:extLst>
          </p:cNvPr>
          <p:cNvSpPr>
            <a:spLocks noGrp="1"/>
          </p:cNvSpPr>
          <p:nvPr>
            <p:ph type="body" sz="quarter" idx="189" hasCustomPrompt="1"/>
          </p:nvPr>
        </p:nvSpPr>
        <p:spPr>
          <a:xfrm>
            <a:off x="6612596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4" name="Espace réservé du texte 5">
            <a:extLst>
              <a:ext uri="{FF2B5EF4-FFF2-40B4-BE49-F238E27FC236}">
                <a16:creationId xmlns:a16="http://schemas.microsoft.com/office/drawing/2014/main" id="{65F9E5DA-8D8E-4372-9DF0-3DCCC569C186}"/>
              </a:ext>
            </a:extLst>
          </p:cNvPr>
          <p:cNvSpPr>
            <a:spLocks noGrp="1"/>
          </p:cNvSpPr>
          <p:nvPr>
            <p:ph type="body" sz="quarter" idx="190" hasCustomPrompt="1"/>
          </p:nvPr>
        </p:nvSpPr>
        <p:spPr>
          <a:xfrm>
            <a:off x="6678330" y="352006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5" name="Espace réservé du texte 21">
            <a:extLst>
              <a:ext uri="{FF2B5EF4-FFF2-40B4-BE49-F238E27FC236}">
                <a16:creationId xmlns:a16="http://schemas.microsoft.com/office/drawing/2014/main" id="{821831A7-F02F-4AD6-9F86-00B28BD4FD29}"/>
              </a:ext>
            </a:extLst>
          </p:cNvPr>
          <p:cNvSpPr>
            <a:spLocks noGrp="1"/>
          </p:cNvSpPr>
          <p:nvPr>
            <p:ph type="body" sz="quarter" idx="191" hasCustomPrompt="1"/>
          </p:nvPr>
        </p:nvSpPr>
        <p:spPr>
          <a:xfrm>
            <a:off x="6606241" y="373715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6" name="Espace réservé du texte 5">
            <a:extLst>
              <a:ext uri="{FF2B5EF4-FFF2-40B4-BE49-F238E27FC236}">
                <a16:creationId xmlns:a16="http://schemas.microsoft.com/office/drawing/2014/main" id="{75CEEF97-0D46-4B11-9A8C-EE3A9B3900F4}"/>
              </a:ext>
            </a:extLst>
          </p:cNvPr>
          <p:cNvSpPr>
            <a:spLocks noGrp="1"/>
          </p:cNvSpPr>
          <p:nvPr>
            <p:ph type="body" sz="quarter" idx="192" hasCustomPrompt="1"/>
          </p:nvPr>
        </p:nvSpPr>
        <p:spPr>
          <a:xfrm>
            <a:off x="6702260" y="462968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7" name="Espace réservé du texte 21">
            <a:extLst>
              <a:ext uri="{FF2B5EF4-FFF2-40B4-BE49-F238E27FC236}">
                <a16:creationId xmlns:a16="http://schemas.microsoft.com/office/drawing/2014/main" id="{B3B8DA1C-0F0A-4665-A039-3F705A6A0600}"/>
              </a:ext>
            </a:extLst>
          </p:cNvPr>
          <p:cNvSpPr>
            <a:spLocks noGrp="1"/>
          </p:cNvSpPr>
          <p:nvPr>
            <p:ph type="body" sz="quarter" idx="193" hasCustomPrompt="1"/>
          </p:nvPr>
        </p:nvSpPr>
        <p:spPr>
          <a:xfrm>
            <a:off x="6617471" y="48499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0" name="Espace réservé du texte 5">
            <a:extLst>
              <a:ext uri="{FF2B5EF4-FFF2-40B4-BE49-F238E27FC236}">
                <a16:creationId xmlns:a16="http://schemas.microsoft.com/office/drawing/2014/main" id="{F6ABBD9B-B469-4940-AE41-AE3A5FB9A06C}"/>
              </a:ext>
            </a:extLst>
          </p:cNvPr>
          <p:cNvSpPr>
            <a:spLocks noGrp="1"/>
          </p:cNvSpPr>
          <p:nvPr>
            <p:ph type="body" sz="quarter" idx="194" hasCustomPrompt="1"/>
          </p:nvPr>
        </p:nvSpPr>
        <p:spPr>
          <a:xfrm>
            <a:off x="6688257" y="57508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1" name="Espace réservé du texte 21">
            <a:extLst>
              <a:ext uri="{FF2B5EF4-FFF2-40B4-BE49-F238E27FC236}">
                <a16:creationId xmlns:a16="http://schemas.microsoft.com/office/drawing/2014/main" id="{B0E51FE5-2C5F-4403-84C0-140466FAFDDA}"/>
              </a:ext>
            </a:extLst>
          </p:cNvPr>
          <p:cNvSpPr>
            <a:spLocks noGrp="1"/>
          </p:cNvSpPr>
          <p:nvPr>
            <p:ph type="body" sz="quarter" idx="195" hasCustomPrompt="1"/>
          </p:nvPr>
        </p:nvSpPr>
        <p:spPr>
          <a:xfrm>
            <a:off x="6609818" y="59584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2" name="Espace réservé du texte 5">
            <a:extLst>
              <a:ext uri="{FF2B5EF4-FFF2-40B4-BE49-F238E27FC236}">
                <a16:creationId xmlns:a16="http://schemas.microsoft.com/office/drawing/2014/main" id="{13D3F9FF-E69E-4E69-84DB-5B3F6C77E3D1}"/>
              </a:ext>
            </a:extLst>
          </p:cNvPr>
          <p:cNvSpPr>
            <a:spLocks noGrp="1"/>
          </p:cNvSpPr>
          <p:nvPr>
            <p:ph type="body" sz="quarter" idx="196" hasCustomPrompt="1"/>
          </p:nvPr>
        </p:nvSpPr>
        <p:spPr>
          <a:xfrm>
            <a:off x="8353804" y="127722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3" name="Espace réservé du texte 21">
            <a:extLst>
              <a:ext uri="{FF2B5EF4-FFF2-40B4-BE49-F238E27FC236}">
                <a16:creationId xmlns:a16="http://schemas.microsoft.com/office/drawing/2014/main" id="{85695F6E-F8EC-48D2-BCFC-71CF544E94F6}"/>
              </a:ext>
            </a:extLst>
          </p:cNvPr>
          <p:cNvSpPr>
            <a:spLocks noGrp="1"/>
          </p:cNvSpPr>
          <p:nvPr>
            <p:ph type="body" sz="quarter" idx="197" hasCustomPrompt="1"/>
          </p:nvPr>
        </p:nvSpPr>
        <p:spPr>
          <a:xfrm>
            <a:off x="8240440" y="15228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4" name="Espace réservé du texte 5">
            <a:extLst>
              <a:ext uri="{FF2B5EF4-FFF2-40B4-BE49-F238E27FC236}">
                <a16:creationId xmlns:a16="http://schemas.microsoft.com/office/drawing/2014/main" id="{A904408A-B12E-4DBD-924E-BFEED5ECE632}"/>
              </a:ext>
            </a:extLst>
          </p:cNvPr>
          <p:cNvSpPr>
            <a:spLocks noGrp="1"/>
          </p:cNvSpPr>
          <p:nvPr>
            <p:ph type="body" sz="quarter" idx="198" hasCustomPrompt="1"/>
          </p:nvPr>
        </p:nvSpPr>
        <p:spPr>
          <a:xfrm>
            <a:off x="8313856" y="240272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5" name="Espace réservé du texte 21">
            <a:extLst>
              <a:ext uri="{FF2B5EF4-FFF2-40B4-BE49-F238E27FC236}">
                <a16:creationId xmlns:a16="http://schemas.microsoft.com/office/drawing/2014/main" id="{E0A042F0-C33A-405D-A1C2-A6E7B15546B8}"/>
              </a:ext>
            </a:extLst>
          </p:cNvPr>
          <p:cNvSpPr>
            <a:spLocks noGrp="1"/>
          </p:cNvSpPr>
          <p:nvPr>
            <p:ph type="body" sz="quarter" idx="199" hasCustomPrompt="1"/>
          </p:nvPr>
        </p:nvSpPr>
        <p:spPr>
          <a:xfrm>
            <a:off x="8219542" y="261346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6" name="Espace réservé du texte 5">
            <a:extLst>
              <a:ext uri="{FF2B5EF4-FFF2-40B4-BE49-F238E27FC236}">
                <a16:creationId xmlns:a16="http://schemas.microsoft.com/office/drawing/2014/main" id="{2D3656AA-9C4B-4FA9-930E-0A6BF6D8B3E0}"/>
              </a:ext>
            </a:extLst>
          </p:cNvPr>
          <p:cNvSpPr>
            <a:spLocks noGrp="1"/>
          </p:cNvSpPr>
          <p:nvPr>
            <p:ph type="body" sz="quarter" idx="200" hasCustomPrompt="1"/>
          </p:nvPr>
        </p:nvSpPr>
        <p:spPr>
          <a:xfrm>
            <a:off x="8331004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7" name="Espace réservé du texte 21">
            <a:extLst>
              <a:ext uri="{FF2B5EF4-FFF2-40B4-BE49-F238E27FC236}">
                <a16:creationId xmlns:a16="http://schemas.microsoft.com/office/drawing/2014/main" id="{2DDE5568-56B2-44F6-B499-2BAA0A74582A}"/>
              </a:ext>
            </a:extLst>
          </p:cNvPr>
          <p:cNvSpPr>
            <a:spLocks noGrp="1"/>
          </p:cNvSpPr>
          <p:nvPr>
            <p:ph type="body" sz="quarter" idx="201" hasCustomPrompt="1"/>
          </p:nvPr>
        </p:nvSpPr>
        <p:spPr>
          <a:xfrm>
            <a:off x="8243040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90" name="Espace réservé du texte 5">
            <a:extLst>
              <a:ext uri="{FF2B5EF4-FFF2-40B4-BE49-F238E27FC236}">
                <a16:creationId xmlns:a16="http://schemas.microsoft.com/office/drawing/2014/main" id="{F18934EF-C260-4F9D-BC80-274B70E103EF}"/>
              </a:ext>
            </a:extLst>
          </p:cNvPr>
          <p:cNvSpPr>
            <a:spLocks noGrp="1"/>
          </p:cNvSpPr>
          <p:nvPr>
            <p:ph type="body" sz="quarter" idx="202" hasCustomPrompt="1"/>
          </p:nvPr>
        </p:nvSpPr>
        <p:spPr>
          <a:xfrm>
            <a:off x="8333470" y="462267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1" name="Espace réservé du texte 21">
            <a:extLst>
              <a:ext uri="{FF2B5EF4-FFF2-40B4-BE49-F238E27FC236}">
                <a16:creationId xmlns:a16="http://schemas.microsoft.com/office/drawing/2014/main" id="{A9B7F131-FC4A-4702-9EFB-B1176C821BD6}"/>
              </a:ext>
            </a:extLst>
          </p:cNvPr>
          <p:cNvSpPr>
            <a:spLocks noGrp="1"/>
          </p:cNvSpPr>
          <p:nvPr>
            <p:ph type="body" sz="quarter" idx="203" hasCustomPrompt="1"/>
          </p:nvPr>
        </p:nvSpPr>
        <p:spPr>
          <a:xfrm>
            <a:off x="8248681" y="484611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92" name="Espace réservé du texte 5">
            <a:extLst>
              <a:ext uri="{FF2B5EF4-FFF2-40B4-BE49-F238E27FC236}">
                <a16:creationId xmlns:a16="http://schemas.microsoft.com/office/drawing/2014/main" id="{5EA78D35-B085-4B9E-B946-8CB09AC04EBD}"/>
              </a:ext>
            </a:extLst>
          </p:cNvPr>
          <p:cNvSpPr>
            <a:spLocks noGrp="1"/>
          </p:cNvSpPr>
          <p:nvPr>
            <p:ph type="body" sz="quarter" idx="204" hasCustomPrompt="1"/>
          </p:nvPr>
        </p:nvSpPr>
        <p:spPr>
          <a:xfrm>
            <a:off x="8338371" y="57404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3" name="Espace réservé du texte 21">
            <a:extLst>
              <a:ext uri="{FF2B5EF4-FFF2-40B4-BE49-F238E27FC236}">
                <a16:creationId xmlns:a16="http://schemas.microsoft.com/office/drawing/2014/main" id="{22D9597F-17BC-445F-9282-AB481E4A8D29}"/>
              </a:ext>
            </a:extLst>
          </p:cNvPr>
          <p:cNvSpPr>
            <a:spLocks noGrp="1"/>
          </p:cNvSpPr>
          <p:nvPr>
            <p:ph type="body" sz="quarter" idx="205" hasCustomPrompt="1"/>
          </p:nvPr>
        </p:nvSpPr>
        <p:spPr>
          <a:xfrm>
            <a:off x="8247232" y="59607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39" name="Espace réservé du texte 25">
            <a:extLst>
              <a:ext uri="{FF2B5EF4-FFF2-40B4-BE49-F238E27FC236}">
                <a16:creationId xmlns:a16="http://schemas.microsoft.com/office/drawing/2014/main" id="{BB1C9CEE-E52F-7FF6-A3A8-0F0ACA1D4C3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7800" y="100583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0" name="Espace réservé du texte 25">
            <a:extLst>
              <a:ext uri="{FF2B5EF4-FFF2-40B4-BE49-F238E27FC236}">
                <a16:creationId xmlns:a16="http://schemas.microsoft.com/office/drawing/2014/main" id="{A0F69FCE-71C9-EECC-BCB1-E21C3ED013AD}"/>
              </a:ext>
            </a:extLst>
          </p:cNvPr>
          <p:cNvSpPr>
            <a:spLocks noGrp="1"/>
          </p:cNvSpPr>
          <p:nvPr>
            <p:ph type="body" sz="quarter" idx="206" hasCustomPrompt="1"/>
          </p:nvPr>
        </p:nvSpPr>
        <p:spPr>
          <a:xfrm>
            <a:off x="1686914" y="100583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1" name="Espace réservé du texte 25">
            <a:extLst>
              <a:ext uri="{FF2B5EF4-FFF2-40B4-BE49-F238E27FC236}">
                <a16:creationId xmlns:a16="http://schemas.microsoft.com/office/drawing/2014/main" id="{762FA454-7E98-B590-D010-129891C26D9B}"/>
              </a:ext>
            </a:extLst>
          </p:cNvPr>
          <p:cNvSpPr>
            <a:spLocks noGrp="1"/>
          </p:cNvSpPr>
          <p:nvPr>
            <p:ph type="body" sz="quarter" idx="207" hasCustomPrompt="1"/>
          </p:nvPr>
        </p:nvSpPr>
        <p:spPr>
          <a:xfrm>
            <a:off x="3325780" y="1005836"/>
            <a:ext cx="159691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2" name="Espace réservé du texte 25">
            <a:extLst>
              <a:ext uri="{FF2B5EF4-FFF2-40B4-BE49-F238E27FC236}">
                <a16:creationId xmlns:a16="http://schemas.microsoft.com/office/drawing/2014/main" id="{D1A141A6-7771-4F88-56CD-1B09C68C2EDA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4966275" y="1005836"/>
            <a:ext cx="1608759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3" name="Espace réservé du texte 25">
            <a:extLst>
              <a:ext uri="{FF2B5EF4-FFF2-40B4-BE49-F238E27FC236}">
                <a16:creationId xmlns:a16="http://schemas.microsoft.com/office/drawing/2014/main" id="{ED36D6DA-B049-99D8-E29F-B91B4EDB56EB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6600211" y="1005837"/>
            <a:ext cx="1593777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4" name="Espace réservé du texte 25">
            <a:extLst>
              <a:ext uri="{FF2B5EF4-FFF2-40B4-BE49-F238E27FC236}">
                <a16:creationId xmlns:a16="http://schemas.microsoft.com/office/drawing/2014/main" id="{52C29249-08C2-2415-FDC8-067E225AD364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8237573" y="100661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178289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4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re 17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15458" cy="1080000"/>
          </a:xfrm>
          <a:prstGeom prst="rect">
            <a:avLst/>
          </a:prstGeom>
          <a:solidFill>
            <a:srgbClr val="98D1C8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10"/>
          </p:nvPr>
        </p:nvSpPr>
        <p:spPr>
          <a:xfrm>
            <a:off x="-14942" y="1079999"/>
            <a:ext cx="9930400" cy="451506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A85F1A21-7D07-5D2A-95D7-89ED8F8C39D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458" y="1531505"/>
            <a:ext cx="9906000" cy="53264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fr-FR" dirty="0"/>
          </a:p>
        </p:txBody>
      </p:sp>
      <p:sp>
        <p:nvSpPr>
          <p:cNvPr id="28" name="Espace réservé du texte 25">
            <a:extLst>
              <a:ext uri="{FF2B5EF4-FFF2-40B4-BE49-F238E27FC236}">
                <a16:creationId xmlns:a16="http://schemas.microsoft.com/office/drawing/2014/main" id="{0A27022E-DF2B-EB20-D3B5-8EFAB916207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3110" y="1609131"/>
            <a:ext cx="1559168" cy="349314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" name="Espace réservé du texte 21">
            <a:extLst>
              <a:ext uri="{FF2B5EF4-FFF2-40B4-BE49-F238E27FC236}">
                <a16:creationId xmlns:a16="http://schemas.microsoft.com/office/drawing/2014/main" id="{CCB9C136-4587-E960-3842-3DB77E0F17C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9303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0" name="Espace réservé du texte 25">
            <a:extLst>
              <a:ext uri="{FF2B5EF4-FFF2-40B4-BE49-F238E27FC236}">
                <a16:creationId xmlns:a16="http://schemas.microsoft.com/office/drawing/2014/main" id="{39313C09-535C-CF09-88B2-4A7329D44427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89867" y="1609131"/>
            <a:ext cx="1559168" cy="349314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B929E5F1-53C6-904A-6626-8BA9A7018ECB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696060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2" name="Espace réservé du texte 25">
            <a:extLst>
              <a:ext uri="{FF2B5EF4-FFF2-40B4-BE49-F238E27FC236}">
                <a16:creationId xmlns:a16="http://schemas.microsoft.com/office/drawing/2014/main" id="{49DA92FC-0C51-ECC0-DA02-C691C60CA9E4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340311" y="1609131"/>
            <a:ext cx="1559168" cy="349314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3" name="Espace réservé du texte 21">
            <a:extLst>
              <a:ext uri="{FF2B5EF4-FFF2-40B4-BE49-F238E27FC236}">
                <a16:creationId xmlns:a16="http://schemas.microsoft.com/office/drawing/2014/main" id="{61DDE437-4BB9-3DA1-7854-9ACEC704BF40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346504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4" name="Espace réservé du texte 25">
            <a:extLst>
              <a:ext uri="{FF2B5EF4-FFF2-40B4-BE49-F238E27FC236}">
                <a16:creationId xmlns:a16="http://schemas.microsoft.com/office/drawing/2014/main" id="{4B2AD538-8A6B-BD3C-5096-603605C1AEAE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993694" y="1609131"/>
            <a:ext cx="1559168" cy="349314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5" name="Espace réservé du texte 21">
            <a:extLst>
              <a:ext uri="{FF2B5EF4-FFF2-40B4-BE49-F238E27FC236}">
                <a16:creationId xmlns:a16="http://schemas.microsoft.com/office/drawing/2014/main" id="{7B821D6C-F675-2A0A-E184-9CCC2E7BF077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4999887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6" name="Espace réservé du texte 25">
            <a:extLst>
              <a:ext uri="{FF2B5EF4-FFF2-40B4-BE49-F238E27FC236}">
                <a16:creationId xmlns:a16="http://schemas.microsoft.com/office/drawing/2014/main" id="{13269D54-07DD-885B-926B-2AD71383E7F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638764" y="1609131"/>
            <a:ext cx="1559168" cy="349314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7" name="Espace réservé du texte 21">
            <a:extLst>
              <a:ext uri="{FF2B5EF4-FFF2-40B4-BE49-F238E27FC236}">
                <a16:creationId xmlns:a16="http://schemas.microsoft.com/office/drawing/2014/main" id="{63A52038-B3B9-1F61-9C99-B9139E5C1DCF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644957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9" name="Espace réservé du texte 25">
            <a:extLst>
              <a:ext uri="{FF2B5EF4-FFF2-40B4-BE49-F238E27FC236}">
                <a16:creationId xmlns:a16="http://schemas.microsoft.com/office/drawing/2014/main" id="{4FF39DEE-9A62-5811-9D5F-C24BE0285DF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280327" y="1609131"/>
            <a:ext cx="1559168" cy="349314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1" name="Espace réservé du texte 21">
            <a:extLst>
              <a:ext uri="{FF2B5EF4-FFF2-40B4-BE49-F238E27FC236}">
                <a16:creationId xmlns:a16="http://schemas.microsoft.com/office/drawing/2014/main" id="{FF196356-10D6-7DD0-CDCF-C11DED29F89A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286520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</p:spTree>
    <p:extLst>
      <p:ext uri="{BB962C8B-B14F-4D97-AF65-F5344CB8AC3E}">
        <p14:creationId xmlns:p14="http://schemas.microsoft.com/office/powerpoint/2010/main" val="392876823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6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itre 52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865312"/>
          </a:xfrm>
          <a:prstGeom prst="rect">
            <a:avLst/>
          </a:prstGeom>
          <a:solidFill>
            <a:srgbClr val="4F7EBC"/>
          </a:solidFill>
        </p:spPr>
        <p:txBody>
          <a:bodyPr anchor="ctr"/>
          <a:lstStyle>
            <a:lvl1pPr>
              <a:defRPr/>
            </a:lvl1pPr>
          </a:lstStyle>
          <a:p>
            <a:r>
              <a:rPr lang="fr-FR" dirty="0"/>
              <a:t>Programme + date</a:t>
            </a:r>
          </a:p>
        </p:txBody>
      </p:sp>
      <p:sp>
        <p:nvSpPr>
          <p:cNvPr id="9" name="Espace réservé du texte 5"/>
          <p:cNvSpPr>
            <a:spLocks noGrp="1"/>
          </p:cNvSpPr>
          <p:nvPr>
            <p:ph type="body" sz="quarter" idx="44" hasCustomPrompt="1"/>
          </p:nvPr>
        </p:nvSpPr>
        <p:spPr>
          <a:xfrm>
            <a:off x="141940" y="129358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 dirty="0"/>
              <a:t>date</a:t>
            </a:r>
            <a:endParaRPr lang="en-US" dirty="0"/>
          </a:p>
        </p:txBody>
      </p:sp>
      <p:sp>
        <p:nvSpPr>
          <p:cNvPr id="59" name="Espace réservé du texte 21"/>
          <p:cNvSpPr>
            <a:spLocks noGrp="1"/>
          </p:cNvSpPr>
          <p:nvPr>
            <p:ph type="body" sz="quarter" idx="94" hasCustomPrompt="1"/>
          </p:nvPr>
        </p:nvSpPr>
        <p:spPr>
          <a:xfrm>
            <a:off x="53976" y="15075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20" name="Espace réservé du texte 5">
            <a:extLst>
              <a:ext uri="{FF2B5EF4-FFF2-40B4-BE49-F238E27FC236}">
                <a16:creationId xmlns:a16="http://schemas.microsoft.com/office/drawing/2014/main" id="{8C80AEB9-2E9E-48E3-A667-0BD3B511FD8D}"/>
              </a:ext>
            </a:extLst>
          </p:cNvPr>
          <p:cNvSpPr>
            <a:spLocks noGrp="1"/>
          </p:cNvSpPr>
          <p:nvPr>
            <p:ph type="body" sz="quarter" idx="148" hasCustomPrompt="1"/>
          </p:nvPr>
        </p:nvSpPr>
        <p:spPr>
          <a:xfrm>
            <a:off x="1797236" y="131263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1" name="Espace réservé du texte 21">
            <a:extLst>
              <a:ext uri="{FF2B5EF4-FFF2-40B4-BE49-F238E27FC236}">
                <a16:creationId xmlns:a16="http://schemas.microsoft.com/office/drawing/2014/main" id="{2396292D-42BF-406D-9F33-C903C8DB7B78}"/>
              </a:ext>
            </a:extLst>
          </p:cNvPr>
          <p:cNvSpPr>
            <a:spLocks noGrp="1"/>
          </p:cNvSpPr>
          <p:nvPr>
            <p:ph type="body" sz="quarter" idx="149" hasCustomPrompt="1"/>
          </p:nvPr>
        </p:nvSpPr>
        <p:spPr>
          <a:xfrm>
            <a:off x="1699747" y="152655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2" name="Espace réservé du texte 5">
            <a:extLst>
              <a:ext uri="{FF2B5EF4-FFF2-40B4-BE49-F238E27FC236}">
                <a16:creationId xmlns:a16="http://schemas.microsoft.com/office/drawing/2014/main" id="{99C548F7-2D43-4357-ADFA-B27583EF644E}"/>
              </a:ext>
            </a:extLst>
          </p:cNvPr>
          <p:cNvSpPr>
            <a:spLocks noGrp="1"/>
          </p:cNvSpPr>
          <p:nvPr>
            <p:ph type="body" sz="quarter" idx="150" hasCustomPrompt="1"/>
          </p:nvPr>
        </p:nvSpPr>
        <p:spPr>
          <a:xfrm>
            <a:off x="141940" y="240333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3" name="Espace réservé du texte 21">
            <a:extLst>
              <a:ext uri="{FF2B5EF4-FFF2-40B4-BE49-F238E27FC236}">
                <a16:creationId xmlns:a16="http://schemas.microsoft.com/office/drawing/2014/main" id="{77213307-9869-4889-AC76-34ACC4FC18B3}"/>
              </a:ext>
            </a:extLst>
          </p:cNvPr>
          <p:cNvSpPr>
            <a:spLocks noGrp="1"/>
          </p:cNvSpPr>
          <p:nvPr>
            <p:ph type="body" sz="quarter" idx="151" hasCustomPrompt="1"/>
          </p:nvPr>
        </p:nvSpPr>
        <p:spPr>
          <a:xfrm>
            <a:off x="53976" y="261851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4" name="Espace réservé du texte 5">
            <a:extLst>
              <a:ext uri="{FF2B5EF4-FFF2-40B4-BE49-F238E27FC236}">
                <a16:creationId xmlns:a16="http://schemas.microsoft.com/office/drawing/2014/main" id="{B754DD7F-3239-48A6-963F-CCC887D5FB00}"/>
              </a:ext>
            </a:extLst>
          </p:cNvPr>
          <p:cNvSpPr>
            <a:spLocks noGrp="1"/>
          </p:cNvSpPr>
          <p:nvPr>
            <p:ph type="body" sz="quarter" idx="152" hasCustomPrompt="1"/>
          </p:nvPr>
        </p:nvSpPr>
        <p:spPr>
          <a:xfrm>
            <a:off x="1784927" y="242443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5" name="Espace réservé du texte 21">
            <a:extLst>
              <a:ext uri="{FF2B5EF4-FFF2-40B4-BE49-F238E27FC236}">
                <a16:creationId xmlns:a16="http://schemas.microsoft.com/office/drawing/2014/main" id="{38347F99-D9D0-4B52-9C46-A6380933844F}"/>
              </a:ext>
            </a:extLst>
          </p:cNvPr>
          <p:cNvSpPr>
            <a:spLocks noGrp="1"/>
          </p:cNvSpPr>
          <p:nvPr>
            <p:ph type="body" sz="quarter" idx="153" hasCustomPrompt="1"/>
          </p:nvPr>
        </p:nvSpPr>
        <p:spPr>
          <a:xfrm>
            <a:off x="1706488" y="26383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6" name="Espace réservé du texte 5">
            <a:extLst>
              <a:ext uri="{FF2B5EF4-FFF2-40B4-BE49-F238E27FC236}">
                <a16:creationId xmlns:a16="http://schemas.microsoft.com/office/drawing/2014/main" id="{C60BCA47-CB87-4138-AAF5-6B39BF820259}"/>
              </a:ext>
            </a:extLst>
          </p:cNvPr>
          <p:cNvSpPr>
            <a:spLocks noGrp="1"/>
          </p:cNvSpPr>
          <p:nvPr>
            <p:ph type="body" sz="quarter" idx="154" hasCustomPrompt="1"/>
          </p:nvPr>
        </p:nvSpPr>
        <p:spPr>
          <a:xfrm>
            <a:off x="1775011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7" name="Espace réservé du texte 21">
            <a:extLst>
              <a:ext uri="{FF2B5EF4-FFF2-40B4-BE49-F238E27FC236}">
                <a16:creationId xmlns:a16="http://schemas.microsoft.com/office/drawing/2014/main" id="{1EB46A22-994C-4DC3-836F-CD8D9177EC53}"/>
              </a:ext>
            </a:extLst>
          </p:cNvPr>
          <p:cNvSpPr>
            <a:spLocks noGrp="1"/>
          </p:cNvSpPr>
          <p:nvPr>
            <p:ph type="body" sz="quarter" idx="155" hasCustomPrompt="1"/>
          </p:nvPr>
        </p:nvSpPr>
        <p:spPr>
          <a:xfrm>
            <a:off x="1696572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8" name="Espace réservé du texte 5">
            <a:extLst>
              <a:ext uri="{FF2B5EF4-FFF2-40B4-BE49-F238E27FC236}">
                <a16:creationId xmlns:a16="http://schemas.microsoft.com/office/drawing/2014/main" id="{332E3410-60F7-4E39-8123-91D569161913}"/>
              </a:ext>
            </a:extLst>
          </p:cNvPr>
          <p:cNvSpPr>
            <a:spLocks noGrp="1"/>
          </p:cNvSpPr>
          <p:nvPr>
            <p:ph type="body" sz="quarter" idx="156" hasCustomPrompt="1"/>
          </p:nvPr>
        </p:nvSpPr>
        <p:spPr>
          <a:xfrm>
            <a:off x="141940" y="351687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9" name="Espace réservé du texte 21">
            <a:extLst>
              <a:ext uri="{FF2B5EF4-FFF2-40B4-BE49-F238E27FC236}">
                <a16:creationId xmlns:a16="http://schemas.microsoft.com/office/drawing/2014/main" id="{0B61EBBE-6D78-4BB9-AE46-CD766FFE2EF1}"/>
              </a:ext>
            </a:extLst>
          </p:cNvPr>
          <p:cNvSpPr>
            <a:spLocks noGrp="1"/>
          </p:cNvSpPr>
          <p:nvPr>
            <p:ph type="body" sz="quarter" idx="157" hasCustomPrompt="1"/>
          </p:nvPr>
        </p:nvSpPr>
        <p:spPr>
          <a:xfrm>
            <a:off x="53976" y="37307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38" name="Espace réservé du texte 5">
            <a:extLst>
              <a:ext uri="{FF2B5EF4-FFF2-40B4-BE49-F238E27FC236}">
                <a16:creationId xmlns:a16="http://schemas.microsoft.com/office/drawing/2014/main" id="{B265D09B-D6DA-4C65-BBFF-96EF797109CF}"/>
              </a:ext>
            </a:extLst>
          </p:cNvPr>
          <p:cNvSpPr>
            <a:spLocks noGrp="1"/>
          </p:cNvSpPr>
          <p:nvPr>
            <p:ph type="body" sz="quarter" idx="158" hasCustomPrompt="1"/>
          </p:nvPr>
        </p:nvSpPr>
        <p:spPr>
          <a:xfrm>
            <a:off x="130740" y="463042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39" name="Espace réservé du texte 21">
            <a:extLst>
              <a:ext uri="{FF2B5EF4-FFF2-40B4-BE49-F238E27FC236}">
                <a16:creationId xmlns:a16="http://schemas.microsoft.com/office/drawing/2014/main" id="{6E1BD1BB-E372-480B-A655-F26332BE11F0}"/>
              </a:ext>
            </a:extLst>
          </p:cNvPr>
          <p:cNvSpPr>
            <a:spLocks noGrp="1"/>
          </p:cNvSpPr>
          <p:nvPr>
            <p:ph type="body" sz="quarter" idx="159" hasCustomPrompt="1"/>
          </p:nvPr>
        </p:nvSpPr>
        <p:spPr>
          <a:xfrm>
            <a:off x="42776" y="485069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0" name="Espace réservé du texte 5">
            <a:extLst>
              <a:ext uri="{FF2B5EF4-FFF2-40B4-BE49-F238E27FC236}">
                <a16:creationId xmlns:a16="http://schemas.microsoft.com/office/drawing/2014/main" id="{8A80379D-4BAD-4FA1-838F-CBDB7D30C3F3}"/>
              </a:ext>
            </a:extLst>
          </p:cNvPr>
          <p:cNvSpPr>
            <a:spLocks noGrp="1"/>
          </p:cNvSpPr>
          <p:nvPr>
            <p:ph type="body" sz="quarter" idx="160" hasCustomPrompt="1"/>
          </p:nvPr>
        </p:nvSpPr>
        <p:spPr>
          <a:xfrm>
            <a:off x="1797236" y="464037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1" name="Espace réservé du texte 21">
            <a:extLst>
              <a:ext uri="{FF2B5EF4-FFF2-40B4-BE49-F238E27FC236}">
                <a16:creationId xmlns:a16="http://schemas.microsoft.com/office/drawing/2014/main" id="{A26EDC34-CB66-4665-8891-91B4313FB5EA}"/>
              </a:ext>
            </a:extLst>
          </p:cNvPr>
          <p:cNvSpPr>
            <a:spLocks noGrp="1"/>
          </p:cNvSpPr>
          <p:nvPr>
            <p:ph type="body" sz="quarter" idx="161" hasCustomPrompt="1"/>
          </p:nvPr>
        </p:nvSpPr>
        <p:spPr>
          <a:xfrm>
            <a:off x="1702922" y="485111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2" name="Espace réservé du texte 5">
            <a:extLst>
              <a:ext uri="{FF2B5EF4-FFF2-40B4-BE49-F238E27FC236}">
                <a16:creationId xmlns:a16="http://schemas.microsoft.com/office/drawing/2014/main" id="{B3570922-E09E-4F8C-A1CC-D9C425014C36}"/>
              </a:ext>
            </a:extLst>
          </p:cNvPr>
          <p:cNvSpPr>
            <a:spLocks noGrp="1"/>
          </p:cNvSpPr>
          <p:nvPr>
            <p:ph type="body" sz="quarter" idx="162" hasCustomPrompt="1"/>
          </p:nvPr>
        </p:nvSpPr>
        <p:spPr>
          <a:xfrm>
            <a:off x="1778564" y="575403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3" name="Espace réservé du texte 21">
            <a:extLst>
              <a:ext uri="{FF2B5EF4-FFF2-40B4-BE49-F238E27FC236}">
                <a16:creationId xmlns:a16="http://schemas.microsoft.com/office/drawing/2014/main" id="{27A287F4-2BF7-4173-8F75-1DD2B572AF64}"/>
              </a:ext>
            </a:extLst>
          </p:cNvPr>
          <p:cNvSpPr>
            <a:spLocks noGrp="1"/>
          </p:cNvSpPr>
          <p:nvPr>
            <p:ph type="body" sz="quarter" idx="163" hasCustomPrompt="1"/>
          </p:nvPr>
        </p:nvSpPr>
        <p:spPr>
          <a:xfrm>
            <a:off x="1703300" y="597747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4" name="Espace réservé du texte 5">
            <a:extLst>
              <a:ext uri="{FF2B5EF4-FFF2-40B4-BE49-F238E27FC236}">
                <a16:creationId xmlns:a16="http://schemas.microsoft.com/office/drawing/2014/main" id="{A7772E6D-6669-433D-A06B-E630B7B1E17F}"/>
              </a:ext>
            </a:extLst>
          </p:cNvPr>
          <p:cNvSpPr>
            <a:spLocks noGrp="1"/>
          </p:cNvSpPr>
          <p:nvPr>
            <p:ph type="body" sz="quarter" idx="164" hasCustomPrompt="1"/>
          </p:nvPr>
        </p:nvSpPr>
        <p:spPr>
          <a:xfrm>
            <a:off x="116364" y="574551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5" name="Espace réservé du texte 21">
            <a:extLst>
              <a:ext uri="{FF2B5EF4-FFF2-40B4-BE49-F238E27FC236}">
                <a16:creationId xmlns:a16="http://schemas.microsoft.com/office/drawing/2014/main" id="{1AC09E87-DB0D-420D-8D1F-A8077E9A694D}"/>
              </a:ext>
            </a:extLst>
          </p:cNvPr>
          <p:cNvSpPr>
            <a:spLocks noGrp="1"/>
          </p:cNvSpPr>
          <p:nvPr>
            <p:ph type="body" sz="quarter" idx="165" hasCustomPrompt="1"/>
          </p:nvPr>
        </p:nvSpPr>
        <p:spPr>
          <a:xfrm>
            <a:off x="53800" y="59594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8" name="Espace réservé du texte 5">
            <a:extLst>
              <a:ext uri="{FF2B5EF4-FFF2-40B4-BE49-F238E27FC236}">
                <a16:creationId xmlns:a16="http://schemas.microsoft.com/office/drawing/2014/main" id="{E2B2ADDC-FF78-45C0-BD45-CBC923DB2AD0}"/>
              </a:ext>
            </a:extLst>
          </p:cNvPr>
          <p:cNvSpPr>
            <a:spLocks noGrp="1"/>
          </p:cNvSpPr>
          <p:nvPr>
            <p:ph type="body" sz="quarter" idx="166" hasCustomPrompt="1"/>
          </p:nvPr>
        </p:nvSpPr>
        <p:spPr>
          <a:xfrm>
            <a:off x="3403785" y="130746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9" name="Espace réservé du texte 21">
            <a:extLst>
              <a:ext uri="{FF2B5EF4-FFF2-40B4-BE49-F238E27FC236}">
                <a16:creationId xmlns:a16="http://schemas.microsoft.com/office/drawing/2014/main" id="{C7DCE750-C439-46C0-ABB3-E173FC430B02}"/>
              </a:ext>
            </a:extLst>
          </p:cNvPr>
          <p:cNvSpPr>
            <a:spLocks noGrp="1"/>
          </p:cNvSpPr>
          <p:nvPr>
            <p:ph type="body" sz="quarter" idx="167" hasCustomPrompt="1"/>
          </p:nvPr>
        </p:nvSpPr>
        <p:spPr>
          <a:xfrm>
            <a:off x="3331696" y="151820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0" name="Espace réservé du texte 5">
            <a:extLst>
              <a:ext uri="{FF2B5EF4-FFF2-40B4-BE49-F238E27FC236}">
                <a16:creationId xmlns:a16="http://schemas.microsoft.com/office/drawing/2014/main" id="{462CBC8A-54BF-4B28-9CC7-604FF65B76A2}"/>
              </a:ext>
            </a:extLst>
          </p:cNvPr>
          <p:cNvSpPr>
            <a:spLocks noGrp="1"/>
          </p:cNvSpPr>
          <p:nvPr>
            <p:ph type="body" sz="quarter" idx="168" hasCustomPrompt="1"/>
          </p:nvPr>
        </p:nvSpPr>
        <p:spPr>
          <a:xfrm>
            <a:off x="3406960" y="241995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1" name="Espace réservé du texte 21">
            <a:extLst>
              <a:ext uri="{FF2B5EF4-FFF2-40B4-BE49-F238E27FC236}">
                <a16:creationId xmlns:a16="http://schemas.microsoft.com/office/drawing/2014/main" id="{CD58C5E9-8221-4D21-98DC-631B8C255671}"/>
              </a:ext>
            </a:extLst>
          </p:cNvPr>
          <p:cNvSpPr>
            <a:spLocks noGrp="1"/>
          </p:cNvSpPr>
          <p:nvPr>
            <p:ph type="body" sz="quarter" idx="169" hasCustomPrompt="1"/>
          </p:nvPr>
        </p:nvSpPr>
        <p:spPr>
          <a:xfrm>
            <a:off x="3338046" y="263386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2" name="Espace réservé du texte 5">
            <a:extLst>
              <a:ext uri="{FF2B5EF4-FFF2-40B4-BE49-F238E27FC236}">
                <a16:creationId xmlns:a16="http://schemas.microsoft.com/office/drawing/2014/main" id="{CBE1EEDD-C952-4C45-8375-6E2EB6A5B286}"/>
              </a:ext>
            </a:extLst>
          </p:cNvPr>
          <p:cNvSpPr>
            <a:spLocks noGrp="1"/>
          </p:cNvSpPr>
          <p:nvPr>
            <p:ph type="body" sz="quarter" idx="170" hasCustomPrompt="1"/>
          </p:nvPr>
        </p:nvSpPr>
        <p:spPr>
          <a:xfrm>
            <a:off x="3399871" y="352409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3" name="Espace réservé du texte 21">
            <a:extLst>
              <a:ext uri="{FF2B5EF4-FFF2-40B4-BE49-F238E27FC236}">
                <a16:creationId xmlns:a16="http://schemas.microsoft.com/office/drawing/2014/main" id="{CF285263-C2C8-4E50-A6AC-2E86457003BB}"/>
              </a:ext>
            </a:extLst>
          </p:cNvPr>
          <p:cNvSpPr>
            <a:spLocks noGrp="1"/>
          </p:cNvSpPr>
          <p:nvPr>
            <p:ph type="body" sz="quarter" idx="171" hasCustomPrompt="1"/>
          </p:nvPr>
        </p:nvSpPr>
        <p:spPr>
          <a:xfrm>
            <a:off x="3337307" y="374118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4" name="Espace réservé du texte 5">
            <a:extLst>
              <a:ext uri="{FF2B5EF4-FFF2-40B4-BE49-F238E27FC236}">
                <a16:creationId xmlns:a16="http://schemas.microsoft.com/office/drawing/2014/main" id="{B211D2B6-5B1C-4589-999F-108E7C51FE39}"/>
              </a:ext>
            </a:extLst>
          </p:cNvPr>
          <p:cNvSpPr>
            <a:spLocks noGrp="1"/>
          </p:cNvSpPr>
          <p:nvPr>
            <p:ph type="body" sz="quarter" idx="172" hasCustomPrompt="1"/>
          </p:nvPr>
        </p:nvSpPr>
        <p:spPr>
          <a:xfrm>
            <a:off x="3409960" y="463719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5" name="Espace réservé du texte 21">
            <a:extLst>
              <a:ext uri="{FF2B5EF4-FFF2-40B4-BE49-F238E27FC236}">
                <a16:creationId xmlns:a16="http://schemas.microsoft.com/office/drawing/2014/main" id="{E1907BA6-B935-4D1A-9E65-C1DBA386832E}"/>
              </a:ext>
            </a:extLst>
          </p:cNvPr>
          <p:cNvSpPr>
            <a:spLocks noGrp="1"/>
          </p:cNvSpPr>
          <p:nvPr>
            <p:ph type="body" sz="quarter" idx="173" hasCustomPrompt="1"/>
          </p:nvPr>
        </p:nvSpPr>
        <p:spPr>
          <a:xfrm>
            <a:off x="3337871" y="485746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6" name="Espace réservé du texte 5">
            <a:extLst>
              <a:ext uri="{FF2B5EF4-FFF2-40B4-BE49-F238E27FC236}">
                <a16:creationId xmlns:a16="http://schemas.microsoft.com/office/drawing/2014/main" id="{DF614677-153D-40E4-9946-990485A14641}"/>
              </a:ext>
            </a:extLst>
          </p:cNvPr>
          <p:cNvSpPr>
            <a:spLocks noGrp="1"/>
          </p:cNvSpPr>
          <p:nvPr>
            <p:ph type="body" sz="quarter" idx="174" hasCustomPrompt="1"/>
          </p:nvPr>
        </p:nvSpPr>
        <p:spPr>
          <a:xfrm>
            <a:off x="3427307" y="575456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7" name="Espace réservé du texte 21">
            <a:extLst>
              <a:ext uri="{FF2B5EF4-FFF2-40B4-BE49-F238E27FC236}">
                <a16:creationId xmlns:a16="http://schemas.microsoft.com/office/drawing/2014/main" id="{2BFB32E0-8842-494F-9651-E8385285EAF8}"/>
              </a:ext>
            </a:extLst>
          </p:cNvPr>
          <p:cNvSpPr>
            <a:spLocks noGrp="1"/>
          </p:cNvSpPr>
          <p:nvPr>
            <p:ph type="body" sz="quarter" idx="175" hasCustomPrompt="1"/>
          </p:nvPr>
        </p:nvSpPr>
        <p:spPr>
          <a:xfrm>
            <a:off x="3336168" y="59653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58" name="Espace réservé du texte 5">
            <a:extLst>
              <a:ext uri="{FF2B5EF4-FFF2-40B4-BE49-F238E27FC236}">
                <a16:creationId xmlns:a16="http://schemas.microsoft.com/office/drawing/2014/main" id="{30724D41-0AD9-47A3-AE8D-63C1C0FCDC8B}"/>
              </a:ext>
            </a:extLst>
          </p:cNvPr>
          <p:cNvSpPr>
            <a:spLocks noGrp="1"/>
          </p:cNvSpPr>
          <p:nvPr>
            <p:ph type="body" sz="quarter" idx="176" hasCustomPrompt="1"/>
          </p:nvPr>
        </p:nvSpPr>
        <p:spPr>
          <a:xfrm>
            <a:off x="5062820" y="130284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9" name="Espace réservé du texte 21">
            <a:extLst>
              <a:ext uri="{FF2B5EF4-FFF2-40B4-BE49-F238E27FC236}">
                <a16:creationId xmlns:a16="http://schemas.microsoft.com/office/drawing/2014/main" id="{5EE6ED3B-5583-4517-8EF9-1F7DD5C62DB6}"/>
              </a:ext>
            </a:extLst>
          </p:cNvPr>
          <p:cNvSpPr>
            <a:spLocks noGrp="1"/>
          </p:cNvSpPr>
          <p:nvPr>
            <p:ph type="body" sz="quarter" idx="177" hasCustomPrompt="1"/>
          </p:nvPr>
        </p:nvSpPr>
        <p:spPr>
          <a:xfrm>
            <a:off x="4978031" y="151676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0" name="Espace réservé du texte 5">
            <a:extLst>
              <a:ext uri="{FF2B5EF4-FFF2-40B4-BE49-F238E27FC236}">
                <a16:creationId xmlns:a16="http://schemas.microsoft.com/office/drawing/2014/main" id="{B015B0A8-4CB1-4721-BE25-CE50245EF4FD}"/>
              </a:ext>
            </a:extLst>
          </p:cNvPr>
          <p:cNvSpPr>
            <a:spLocks noGrp="1"/>
          </p:cNvSpPr>
          <p:nvPr>
            <p:ph type="body" sz="quarter" idx="178" hasCustomPrompt="1"/>
          </p:nvPr>
        </p:nvSpPr>
        <p:spPr>
          <a:xfrm>
            <a:off x="5055906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1" name="Espace réservé du texte 21">
            <a:extLst>
              <a:ext uri="{FF2B5EF4-FFF2-40B4-BE49-F238E27FC236}">
                <a16:creationId xmlns:a16="http://schemas.microsoft.com/office/drawing/2014/main" id="{22EA3218-A2B4-4239-A53A-7F355E6104C1}"/>
              </a:ext>
            </a:extLst>
          </p:cNvPr>
          <p:cNvSpPr>
            <a:spLocks noGrp="1"/>
          </p:cNvSpPr>
          <p:nvPr>
            <p:ph type="body" sz="quarter" idx="179" hasCustomPrompt="1"/>
          </p:nvPr>
        </p:nvSpPr>
        <p:spPr>
          <a:xfrm>
            <a:off x="4974292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2" name="Espace réservé du texte 5">
            <a:extLst>
              <a:ext uri="{FF2B5EF4-FFF2-40B4-BE49-F238E27FC236}">
                <a16:creationId xmlns:a16="http://schemas.microsoft.com/office/drawing/2014/main" id="{6393BE1E-9FEA-4FE9-B3FD-F8A9B03250AC}"/>
              </a:ext>
            </a:extLst>
          </p:cNvPr>
          <p:cNvSpPr>
            <a:spLocks noGrp="1"/>
          </p:cNvSpPr>
          <p:nvPr>
            <p:ph type="body" sz="quarter" idx="180" hasCustomPrompt="1"/>
          </p:nvPr>
        </p:nvSpPr>
        <p:spPr>
          <a:xfrm>
            <a:off x="5057970" y="3516892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3" name="Espace réservé du texte 21">
            <a:extLst>
              <a:ext uri="{FF2B5EF4-FFF2-40B4-BE49-F238E27FC236}">
                <a16:creationId xmlns:a16="http://schemas.microsoft.com/office/drawing/2014/main" id="{4BD17BB7-DCC1-4549-B7CE-A1809EEF3149}"/>
              </a:ext>
            </a:extLst>
          </p:cNvPr>
          <p:cNvSpPr>
            <a:spLocks noGrp="1"/>
          </p:cNvSpPr>
          <p:nvPr>
            <p:ph type="body" sz="quarter" idx="181" hasCustomPrompt="1"/>
          </p:nvPr>
        </p:nvSpPr>
        <p:spPr>
          <a:xfrm>
            <a:off x="4979531" y="37276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6" name="Espace réservé du texte 5">
            <a:extLst>
              <a:ext uri="{FF2B5EF4-FFF2-40B4-BE49-F238E27FC236}">
                <a16:creationId xmlns:a16="http://schemas.microsoft.com/office/drawing/2014/main" id="{BB80FF63-6DE1-407D-9BEA-A6D441BBFFAC}"/>
              </a:ext>
            </a:extLst>
          </p:cNvPr>
          <p:cNvSpPr>
            <a:spLocks noGrp="1"/>
          </p:cNvSpPr>
          <p:nvPr>
            <p:ph type="body" sz="quarter" idx="182" hasCustomPrompt="1"/>
          </p:nvPr>
        </p:nvSpPr>
        <p:spPr>
          <a:xfrm>
            <a:off x="5049556" y="463502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7" name="Espace réservé du texte 21">
            <a:extLst>
              <a:ext uri="{FF2B5EF4-FFF2-40B4-BE49-F238E27FC236}">
                <a16:creationId xmlns:a16="http://schemas.microsoft.com/office/drawing/2014/main" id="{CACF3E41-4F2D-47D7-B713-C4FC3F149CCE}"/>
              </a:ext>
            </a:extLst>
          </p:cNvPr>
          <p:cNvSpPr>
            <a:spLocks noGrp="1"/>
          </p:cNvSpPr>
          <p:nvPr>
            <p:ph type="body" sz="quarter" idx="183" hasCustomPrompt="1"/>
          </p:nvPr>
        </p:nvSpPr>
        <p:spPr>
          <a:xfrm>
            <a:off x="4977467" y="485211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8" name="Espace réservé du texte 5">
            <a:extLst>
              <a:ext uri="{FF2B5EF4-FFF2-40B4-BE49-F238E27FC236}">
                <a16:creationId xmlns:a16="http://schemas.microsoft.com/office/drawing/2014/main" id="{768668A3-E73D-4E8D-9841-6C6F3A5A5DEE}"/>
              </a:ext>
            </a:extLst>
          </p:cNvPr>
          <p:cNvSpPr>
            <a:spLocks noGrp="1"/>
          </p:cNvSpPr>
          <p:nvPr>
            <p:ph type="body" sz="quarter" idx="184" hasCustomPrompt="1"/>
          </p:nvPr>
        </p:nvSpPr>
        <p:spPr>
          <a:xfrm>
            <a:off x="5070494" y="574969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9" name="Espace réservé du texte 21">
            <a:extLst>
              <a:ext uri="{FF2B5EF4-FFF2-40B4-BE49-F238E27FC236}">
                <a16:creationId xmlns:a16="http://schemas.microsoft.com/office/drawing/2014/main" id="{9E582339-D7F0-4B82-8D3C-90EE32D8B5DD}"/>
              </a:ext>
            </a:extLst>
          </p:cNvPr>
          <p:cNvSpPr>
            <a:spLocks noGrp="1"/>
          </p:cNvSpPr>
          <p:nvPr>
            <p:ph type="body" sz="quarter" idx="185" hasCustomPrompt="1"/>
          </p:nvPr>
        </p:nvSpPr>
        <p:spPr>
          <a:xfrm>
            <a:off x="4982530" y="596361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70" name="Espace réservé du texte 5">
            <a:extLst>
              <a:ext uri="{FF2B5EF4-FFF2-40B4-BE49-F238E27FC236}">
                <a16:creationId xmlns:a16="http://schemas.microsoft.com/office/drawing/2014/main" id="{B2813CAA-D0CA-461B-AAE4-F3D3C3DEF94E}"/>
              </a:ext>
            </a:extLst>
          </p:cNvPr>
          <p:cNvSpPr>
            <a:spLocks noGrp="1"/>
          </p:cNvSpPr>
          <p:nvPr>
            <p:ph type="body" sz="quarter" idx="186" hasCustomPrompt="1"/>
          </p:nvPr>
        </p:nvSpPr>
        <p:spPr>
          <a:xfrm>
            <a:off x="6686552" y="130070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1" name="Espace réservé du texte 21">
            <a:extLst>
              <a:ext uri="{FF2B5EF4-FFF2-40B4-BE49-F238E27FC236}">
                <a16:creationId xmlns:a16="http://schemas.microsoft.com/office/drawing/2014/main" id="{C47A3F16-9C71-4C28-8F18-A43D631AF34A}"/>
              </a:ext>
            </a:extLst>
          </p:cNvPr>
          <p:cNvSpPr>
            <a:spLocks noGrp="1"/>
          </p:cNvSpPr>
          <p:nvPr>
            <p:ph type="body" sz="quarter" idx="187" hasCustomPrompt="1"/>
          </p:nvPr>
        </p:nvSpPr>
        <p:spPr>
          <a:xfrm>
            <a:off x="6598588" y="152414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2" name="Espace réservé du texte 5">
            <a:extLst>
              <a:ext uri="{FF2B5EF4-FFF2-40B4-BE49-F238E27FC236}">
                <a16:creationId xmlns:a16="http://schemas.microsoft.com/office/drawing/2014/main" id="{A3E22232-9F29-4A25-8C53-35B86082F3F6}"/>
              </a:ext>
            </a:extLst>
          </p:cNvPr>
          <p:cNvSpPr>
            <a:spLocks noGrp="1"/>
          </p:cNvSpPr>
          <p:nvPr>
            <p:ph type="body" sz="quarter" idx="188" hasCustomPrompt="1"/>
          </p:nvPr>
        </p:nvSpPr>
        <p:spPr>
          <a:xfrm>
            <a:off x="6694210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3" name="Espace réservé du texte 21">
            <a:extLst>
              <a:ext uri="{FF2B5EF4-FFF2-40B4-BE49-F238E27FC236}">
                <a16:creationId xmlns:a16="http://schemas.microsoft.com/office/drawing/2014/main" id="{E58BFCDD-8497-460F-B1E7-3F04854F6D78}"/>
              </a:ext>
            </a:extLst>
          </p:cNvPr>
          <p:cNvSpPr>
            <a:spLocks noGrp="1"/>
          </p:cNvSpPr>
          <p:nvPr>
            <p:ph type="body" sz="quarter" idx="189" hasCustomPrompt="1"/>
          </p:nvPr>
        </p:nvSpPr>
        <p:spPr>
          <a:xfrm>
            <a:off x="6612596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4" name="Espace réservé du texte 5">
            <a:extLst>
              <a:ext uri="{FF2B5EF4-FFF2-40B4-BE49-F238E27FC236}">
                <a16:creationId xmlns:a16="http://schemas.microsoft.com/office/drawing/2014/main" id="{65F9E5DA-8D8E-4372-9DF0-3DCCC569C186}"/>
              </a:ext>
            </a:extLst>
          </p:cNvPr>
          <p:cNvSpPr>
            <a:spLocks noGrp="1"/>
          </p:cNvSpPr>
          <p:nvPr>
            <p:ph type="body" sz="quarter" idx="190" hasCustomPrompt="1"/>
          </p:nvPr>
        </p:nvSpPr>
        <p:spPr>
          <a:xfrm>
            <a:off x="6678330" y="352006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5" name="Espace réservé du texte 21">
            <a:extLst>
              <a:ext uri="{FF2B5EF4-FFF2-40B4-BE49-F238E27FC236}">
                <a16:creationId xmlns:a16="http://schemas.microsoft.com/office/drawing/2014/main" id="{821831A7-F02F-4AD6-9F86-00B28BD4FD29}"/>
              </a:ext>
            </a:extLst>
          </p:cNvPr>
          <p:cNvSpPr>
            <a:spLocks noGrp="1"/>
          </p:cNvSpPr>
          <p:nvPr>
            <p:ph type="body" sz="quarter" idx="191" hasCustomPrompt="1"/>
          </p:nvPr>
        </p:nvSpPr>
        <p:spPr>
          <a:xfrm>
            <a:off x="6606241" y="373715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6" name="Espace réservé du texte 5">
            <a:extLst>
              <a:ext uri="{FF2B5EF4-FFF2-40B4-BE49-F238E27FC236}">
                <a16:creationId xmlns:a16="http://schemas.microsoft.com/office/drawing/2014/main" id="{75CEEF97-0D46-4B11-9A8C-EE3A9B3900F4}"/>
              </a:ext>
            </a:extLst>
          </p:cNvPr>
          <p:cNvSpPr>
            <a:spLocks noGrp="1"/>
          </p:cNvSpPr>
          <p:nvPr>
            <p:ph type="body" sz="quarter" idx="192" hasCustomPrompt="1"/>
          </p:nvPr>
        </p:nvSpPr>
        <p:spPr>
          <a:xfrm>
            <a:off x="6702260" y="462968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7" name="Espace réservé du texte 21">
            <a:extLst>
              <a:ext uri="{FF2B5EF4-FFF2-40B4-BE49-F238E27FC236}">
                <a16:creationId xmlns:a16="http://schemas.microsoft.com/office/drawing/2014/main" id="{B3B8DA1C-0F0A-4665-A039-3F705A6A0600}"/>
              </a:ext>
            </a:extLst>
          </p:cNvPr>
          <p:cNvSpPr>
            <a:spLocks noGrp="1"/>
          </p:cNvSpPr>
          <p:nvPr>
            <p:ph type="body" sz="quarter" idx="193" hasCustomPrompt="1"/>
          </p:nvPr>
        </p:nvSpPr>
        <p:spPr>
          <a:xfrm>
            <a:off x="6617471" y="48499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0" name="Espace réservé du texte 5">
            <a:extLst>
              <a:ext uri="{FF2B5EF4-FFF2-40B4-BE49-F238E27FC236}">
                <a16:creationId xmlns:a16="http://schemas.microsoft.com/office/drawing/2014/main" id="{F6ABBD9B-B469-4940-AE41-AE3A5FB9A06C}"/>
              </a:ext>
            </a:extLst>
          </p:cNvPr>
          <p:cNvSpPr>
            <a:spLocks noGrp="1"/>
          </p:cNvSpPr>
          <p:nvPr>
            <p:ph type="body" sz="quarter" idx="194" hasCustomPrompt="1"/>
          </p:nvPr>
        </p:nvSpPr>
        <p:spPr>
          <a:xfrm>
            <a:off x="6688257" y="57508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1" name="Espace réservé du texte 21">
            <a:extLst>
              <a:ext uri="{FF2B5EF4-FFF2-40B4-BE49-F238E27FC236}">
                <a16:creationId xmlns:a16="http://schemas.microsoft.com/office/drawing/2014/main" id="{B0E51FE5-2C5F-4403-84C0-140466FAFDDA}"/>
              </a:ext>
            </a:extLst>
          </p:cNvPr>
          <p:cNvSpPr>
            <a:spLocks noGrp="1"/>
          </p:cNvSpPr>
          <p:nvPr>
            <p:ph type="body" sz="quarter" idx="195" hasCustomPrompt="1"/>
          </p:nvPr>
        </p:nvSpPr>
        <p:spPr>
          <a:xfrm>
            <a:off x="6609818" y="59584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2" name="Espace réservé du texte 5">
            <a:extLst>
              <a:ext uri="{FF2B5EF4-FFF2-40B4-BE49-F238E27FC236}">
                <a16:creationId xmlns:a16="http://schemas.microsoft.com/office/drawing/2014/main" id="{13D3F9FF-E69E-4E69-84DB-5B3F6C77E3D1}"/>
              </a:ext>
            </a:extLst>
          </p:cNvPr>
          <p:cNvSpPr>
            <a:spLocks noGrp="1"/>
          </p:cNvSpPr>
          <p:nvPr>
            <p:ph type="body" sz="quarter" idx="196" hasCustomPrompt="1"/>
          </p:nvPr>
        </p:nvSpPr>
        <p:spPr>
          <a:xfrm>
            <a:off x="8353804" y="127722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3" name="Espace réservé du texte 21">
            <a:extLst>
              <a:ext uri="{FF2B5EF4-FFF2-40B4-BE49-F238E27FC236}">
                <a16:creationId xmlns:a16="http://schemas.microsoft.com/office/drawing/2014/main" id="{85695F6E-F8EC-48D2-BCFC-71CF544E94F6}"/>
              </a:ext>
            </a:extLst>
          </p:cNvPr>
          <p:cNvSpPr>
            <a:spLocks noGrp="1"/>
          </p:cNvSpPr>
          <p:nvPr>
            <p:ph type="body" sz="quarter" idx="197" hasCustomPrompt="1"/>
          </p:nvPr>
        </p:nvSpPr>
        <p:spPr>
          <a:xfrm>
            <a:off x="8240440" y="15228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4" name="Espace réservé du texte 5">
            <a:extLst>
              <a:ext uri="{FF2B5EF4-FFF2-40B4-BE49-F238E27FC236}">
                <a16:creationId xmlns:a16="http://schemas.microsoft.com/office/drawing/2014/main" id="{A904408A-B12E-4DBD-924E-BFEED5ECE632}"/>
              </a:ext>
            </a:extLst>
          </p:cNvPr>
          <p:cNvSpPr>
            <a:spLocks noGrp="1"/>
          </p:cNvSpPr>
          <p:nvPr>
            <p:ph type="body" sz="quarter" idx="198" hasCustomPrompt="1"/>
          </p:nvPr>
        </p:nvSpPr>
        <p:spPr>
          <a:xfrm>
            <a:off x="8313856" y="240272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5" name="Espace réservé du texte 21">
            <a:extLst>
              <a:ext uri="{FF2B5EF4-FFF2-40B4-BE49-F238E27FC236}">
                <a16:creationId xmlns:a16="http://schemas.microsoft.com/office/drawing/2014/main" id="{E0A042F0-C33A-405D-A1C2-A6E7B15546B8}"/>
              </a:ext>
            </a:extLst>
          </p:cNvPr>
          <p:cNvSpPr>
            <a:spLocks noGrp="1"/>
          </p:cNvSpPr>
          <p:nvPr>
            <p:ph type="body" sz="quarter" idx="199" hasCustomPrompt="1"/>
          </p:nvPr>
        </p:nvSpPr>
        <p:spPr>
          <a:xfrm>
            <a:off x="8219542" y="261346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6" name="Espace réservé du texte 5">
            <a:extLst>
              <a:ext uri="{FF2B5EF4-FFF2-40B4-BE49-F238E27FC236}">
                <a16:creationId xmlns:a16="http://schemas.microsoft.com/office/drawing/2014/main" id="{2D3656AA-9C4B-4FA9-930E-0A6BF6D8B3E0}"/>
              </a:ext>
            </a:extLst>
          </p:cNvPr>
          <p:cNvSpPr>
            <a:spLocks noGrp="1"/>
          </p:cNvSpPr>
          <p:nvPr>
            <p:ph type="body" sz="quarter" idx="200" hasCustomPrompt="1"/>
          </p:nvPr>
        </p:nvSpPr>
        <p:spPr>
          <a:xfrm>
            <a:off x="8331004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7" name="Espace réservé du texte 21">
            <a:extLst>
              <a:ext uri="{FF2B5EF4-FFF2-40B4-BE49-F238E27FC236}">
                <a16:creationId xmlns:a16="http://schemas.microsoft.com/office/drawing/2014/main" id="{2DDE5568-56B2-44F6-B499-2BAA0A74582A}"/>
              </a:ext>
            </a:extLst>
          </p:cNvPr>
          <p:cNvSpPr>
            <a:spLocks noGrp="1"/>
          </p:cNvSpPr>
          <p:nvPr>
            <p:ph type="body" sz="quarter" idx="201" hasCustomPrompt="1"/>
          </p:nvPr>
        </p:nvSpPr>
        <p:spPr>
          <a:xfrm>
            <a:off x="8243040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90" name="Espace réservé du texte 5">
            <a:extLst>
              <a:ext uri="{FF2B5EF4-FFF2-40B4-BE49-F238E27FC236}">
                <a16:creationId xmlns:a16="http://schemas.microsoft.com/office/drawing/2014/main" id="{F18934EF-C260-4F9D-BC80-274B70E103EF}"/>
              </a:ext>
            </a:extLst>
          </p:cNvPr>
          <p:cNvSpPr>
            <a:spLocks noGrp="1"/>
          </p:cNvSpPr>
          <p:nvPr>
            <p:ph type="body" sz="quarter" idx="202" hasCustomPrompt="1"/>
          </p:nvPr>
        </p:nvSpPr>
        <p:spPr>
          <a:xfrm>
            <a:off x="8333470" y="462267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1" name="Espace réservé du texte 21">
            <a:extLst>
              <a:ext uri="{FF2B5EF4-FFF2-40B4-BE49-F238E27FC236}">
                <a16:creationId xmlns:a16="http://schemas.microsoft.com/office/drawing/2014/main" id="{A9B7F131-FC4A-4702-9EFB-B1176C821BD6}"/>
              </a:ext>
            </a:extLst>
          </p:cNvPr>
          <p:cNvSpPr>
            <a:spLocks noGrp="1"/>
          </p:cNvSpPr>
          <p:nvPr>
            <p:ph type="body" sz="quarter" idx="203" hasCustomPrompt="1"/>
          </p:nvPr>
        </p:nvSpPr>
        <p:spPr>
          <a:xfrm>
            <a:off x="8248681" y="484611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92" name="Espace réservé du texte 5">
            <a:extLst>
              <a:ext uri="{FF2B5EF4-FFF2-40B4-BE49-F238E27FC236}">
                <a16:creationId xmlns:a16="http://schemas.microsoft.com/office/drawing/2014/main" id="{5EA78D35-B085-4B9E-B946-8CB09AC04EBD}"/>
              </a:ext>
            </a:extLst>
          </p:cNvPr>
          <p:cNvSpPr>
            <a:spLocks noGrp="1"/>
          </p:cNvSpPr>
          <p:nvPr>
            <p:ph type="body" sz="quarter" idx="204" hasCustomPrompt="1"/>
          </p:nvPr>
        </p:nvSpPr>
        <p:spPr>
          <a:xfrm>
            <a:off x="8338371" y="57404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3" name="Espace réservé du texte 21">
            <a:extLst>
              <a:ext uri="{FF2B5EF4-FFF2-40B4-BE49-F238E27FC236}">
                <a16:creationId xmlns:a16="http://schemas.microsoft.com/office/drawing/2014/main" id="{22D9597F-17BC-445F-9282-AB481E4A8D29}"/>
              </a:ext>
            </a:extLst>
          </p:cNvPr>
          <p:cNvSpPr>
            <a:spLocks noGrp="1"/>
          </p:cNvSpPr>
          <p:nvPr>
            <p:ph type="body" sz="quarter" idx="205" hasCustomPrompt="1"/>
          </p:nvPr>
        </p:nvSpPr>
        <p:spPr>
          <a:xfrm>
            <a:off x="8247232" y="59607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39" name="Espace réservé du texte 25">
            <a:extLst>
              <a:ext uri="{FF2B5EF4-FFF2-40B4-BE49-F238E27FC236}">
                <a16:creationId xmlns:a16="http://schemas.microsoft.com/office/drawing/2014/main" id="{BB1C9CEE-E52F-7FF6-A3A8-0F0ACA1D4C3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7800" y="1005836"/>
            <a:ext cx="160200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0" name="Espace réservé du texte 25">
            <a:extLst>
              <a:ext uri="{FF2B5EF4-FFF2-40B4-BE49-F238E27FC236}">
                <a16:creationId xmlns:a16="http://schemas.microsoft.com/office/drawing/2014/main" id="{A0F69FCE-71C9-EECC-BCB1-E21C3ED013AD}"/>
              </a:ext>
            </a:extLst>
          </p:cNvPr>
          <p:cNvSpPr>
            <a:spLocks noGrp="1"/>
          </p:cNvSpPr>
          <p:nvPr>
            <p:ph type="body" sz="quarter" idx="206" hasCustomPrompt="1"/>
          </p:nvPr>
        </p:nvSpPr>
        <p:spPr>
          <a:xfrm>
            <a:off x="1686914" y="1005836"/>
            <a:ext cx="160200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1" name="Espace réservé du texte 25">
            <a:extLst>
              <a:ext uri="{FF2B5EF4-FFF2-40B4-BE49-F238E27FC236}">
                <a16:creationId xmlns:a16="http://schemas.microsoft.com/office/drawing/2014/main" id="{762FA454-7E98-B590-D010-129891C26D9B}"/>
              </a:ext>
            </a:extLst>
          </p:cNvPr>
          <p:cNvSpPr>
            <a:spLocks noGrp="1"/>
          </p:cNvSpPr>
          <p:nvPr>
            <p:ph type="body" sz="quarter" idx="207" hasCustomPrompt="1"/>
          </p:nvPr>
        </p:nvSpPr>
        <p:spPr>
          <a:xfrm>
            <a:off x="3325780" y="1005836"/>
            <a:ext cx="159691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2" name="Espace réservé du texte 25">
            <a:extLst>
              <a:ext uri="{FF2B5EF4-FFF2-40B4-BE49-F238E27FC236}">
                <a16:creationId xmlns:a16="http://schemas.microsoft.com/office/drawing/2014/main" id="{D1A141A6-7771-4F88-56CD-1B09C68C2EDA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4966275" y="1005836"/>
            <a:ext cx="1608759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3" name="Espace réservé du texte 25">
            <a:extLst>
              <a:ext uri="{FF2B5EF4-FFF2-40B4-BE49-F238E27FC236}">
                <a16:creationId xmlns:a16="http://schemas.microsoft.com/office/drawing/2014/main" id="{ED36D6DA-B049-99D8-E29F-B91B4EDB56EB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6600211" y="1005837"/>
            <a:ext cx="1593777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4" name="Espace réservé du texte 25">
            <a:extLst>
              <a:ext uri="{FF2B5EF4-FFF2-40B4-BE49-F238E27FC236}">
                <a16:creationId xmlns:a16="http://schemas.microsoft.com/office/drawing/2014/main" id="{52C29249-08C2-2415-FDC8-067E225AD364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8237573" y="1006616"/>
            <a:ext cx="160200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6" name="Espace réservé pour une image  45">
            <a:extLst>
              <a:ext uri="{FF2B5EF4-FFF2-40B4-BE49-F238E27FC236}">
                <a16:creationId xmlns:a16="http://schemas.microsoft.com/office/drawing/2014/main" id="{04C37061-0CDC-EDC8-33FA-226E127ACF10}"/>
              </a:ext>
            </a:extLst>
          </p:cNvPr>
          <p:cNvSpPr>
            <a:spLocks noGrp="1"/>
          </p:cNvSpPr>
          <p:nvPr>
            <p:ph type="pic" sz="quarter" idx="211"/>
          </p:nvPr>
        </p:nvSpPr>
        <p:spPr>
          <a:xfrm>
            <a:off x="0" y="865188"/>
            <a:ext cx="9906000" cy="5992812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065885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7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itre 52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865312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>
              <a:defRPr/>
            </a:lvl1pPr>
          </a:lstStyle>
          <a:p>
            <a:r>
              <a:rPr lang="fr-FR" dirty="0"/>
              <a:t>Programme + date</a:t>
            </a:r>
          </a:p>
        </p:txBody>
      </p:sp>
      <p:sp>
        <p:nvSpPr>
          <p:cNvPr id="9" name="Espace réservé du texte 5"/>
          <p:cNvSpPr>
            <a:spLocks noGrp="1"/>
          </p:cNvSpPr>
          <p:nvPr>
            <p:ph type="body" sz="quarter" idx="44" hasCustomPrompt="1"/>
          </p:nvPr>
        </p:nvSpPr>
        <p:spPr>
          <a:xfrm>
            <a:off x="141940" y="129358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 dirty="0"/>
              <a:t>date</a:t>
            </a:r>
            <a:endParaRPr lang="en-US" dirty="0"/>
          </a:p>
        </p:txBody>
      </p:sp>
      <p:sp>
        <p:nvSpPr>
          <p:cNvPr id="59" name="Espace réservé du texte 21"/>
          <p:cNvSpPr>
            <a:spLocks noGrp="1"/>
          </p:cNvSpPr>
          <p:nvPr>
            <p:ph type="body" sz="quarter" idx="94" hasCustomPrompt="1"/>
          </p:nvPr>
        </p:nvSpPr>
        <p:spPr>
          <a:xfrm>
            <a:off x="53976" y="15075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20" name="Espace réservé du texte 5">
            <a:extLst>
              <a:ext uri="{FF2B5EF4-FFF2-40B4-BE49-F238E27FC236}">
                <a16:creationId xmlns:a16="http://schemas.microsoft.com/office/drawing/2014/main" id="{8C80AEB9-2E9E-48E3-A667-0BD3B511FD8D}"/>
              </a:ext>
            </a:extLst>
          </p:cNvPr>
          <p:cNvSpPr>
            <a:spLocks noGrp="1"/>
          </p:cNvSpPr>
          <p:nvPr>
            <p:ph type="body" sz="quarter" idx="148" hasCustomPrompt="1"/>
          </p:nvPr>
        </p:nvSpPr>
        <p:spPr>
          <a:xfrm>
            <a:off x="1797236" y="131263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1" name="Espace réservé du texte 21">
            <a:extLst>
              <a:ext uri="{FF2B5EF4-FFF2-40B4-BE49-F238E27FC236}">
                <a16:creationId xmlns:a16="http://schemas.microsoft.com/office/drawing/2014/main" id="{2396292D-42BF-406D-9F33-C903C8DB7B78}"/>
              </a:ext>
            </a:extLst>
          </p:cNvPr>
          <p:cNvSpPr>
            <a:spLocks noGrp="1"/>
          </p:cNvSpPr>
          <p:nvPr>
            <p:ph type="body" sz="quarter" idx="149" hasCustomPrompt="1"/>
          </p:nvPr>
        </p:nvSpPr>
        <p:spPr>
          <a:xfrm>
            <a:off x="1699747" y="152655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2" name="Espace réservé du texte 5">
            <a:extLst>
              <a:ext uri="{FF2B5EF4-FFF2-40B4-BE49-F238E27FC236}">
                <a16:creationId xmlns:a16="http://schemas.microsoft.com/office/drawing/2014/main" id="{99C548F7-2D43-4357-ADFA-B27583EF644E}"/>
              </a:ext>
            </a:extLst>
          </p:cNvPr>
          <p:cNvSpPr>
            <a:spLocks noGrp="1"/>
          </p:cNvSpPr>
          <p:nvPr>
            <p:ph type="body" sz="quarter" idx="150" hasCustomPrompt="1"/>
          </p:nvPr>
        </p:nvSpPr>
        <p:spPr>
          <a:xfrm>
            <a:off x="141940" y="240333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3" name="Espace réservé du texte 21">
            <a:extLst>
              <a:ext uri="{FF2B5EF4-FFF2-40B4-BE49-F238E27FC236}">
                <a16:creationId xmlns:a16="http://schemas.microsoft.com/office/drawing/2014/main" id="{77213307-9869-4889-AC76-34ACC4FC18B3}"/>
              </a:ext>
            </a:extLst>
          </p:cNvPr>
          <p:cNvSpPr>
            <a:spLocks noGrp="1"/>
          </p:cNvSpPr>
          <p:nvPr>
            <p:ph type="body" sz="quarter" idx="151" hasCustomPrompt="1"/>
          </p:nvPr>
        </p:nvSpPr>
        <p:spPr>
          <a:xfrm>
            <a:off x="53976" y="261851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4" name="Espace réservé du texte 5">
            <a:extLst>
              <a:ext uri="{FF2B5EF4-FFF2-40B4-BE49-F238E27FC236}">
                <a16:creationId xmlns:a16="http://schemas.microsoft.com/office/drawing/2014/main" id="{B754DD7F-3239-48A6-963F-CCC887D5FB00}"/>
              </a:ext>
            </a:extLst>
          </p:cNvPr>
          <p:cNvSpPr>
            <a:spLocks noGrp="1"/>
          </p:cNvSpPr>
          <p:nvPr>
            <p:ph type="body" sz="quarter" idx="152" hasCustomPrompt="1"/>
          </p:nvPr>
        </p:nvSpPr>
        <p:spPr>
          <a:xfrm>
            <a:off x="1784927" y="242443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5" name="Espace réservé du texte 21">
            <a:extLst>
              <a:ext uri="{FF2B5EF4-FFF2-40B4-BE49-F238E27FC236}">
                <a16:creationId xmlns:a16="http://schemas.microsoft.com/office/drawing/2014/main" id="{38347F99-D9D0-4B52-9C46-A6380933844F}"/>
              </a:ext>
            </a:extLst>
          </p:cNvPr>
          <p:cNvSpPr>
            <a:spLocks noGrp="1"/>
          </p:cNvSpPr>
          <p:nvPr>
            <p:ph type="body" sz="quarter" idx="153" hasCustomPrompt="1"/>
          </p:nvPr>
        </p:nvSpPr>
        <p:spPr>
          <a:xfrm>
            <a:off x="1706488" y="26383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6" name="Espace réservé du texte 5">
            <a:extLst>
              <a:ext uri="{FF2B5EF4-FFF2-40B4-BE49-F238E27FC236}">
                <a16:creationId xmlns:a16="http://schemas.microsoft.com/office/drawing/2014/main" id="{C60BCA47-CB87-4138-AAF5-6B39BF820259}"/>
              </a:ext>
            </a:extLst>
          </p:cNvPr>
          <p:cNvSpPr>
            <a:spLocks noGrp="1"/>
          </p:cNvSpPr>
          <p:nvPr>
            <p:ph type="body" sz="quarter" idx="154" hasCustomPrompt="1"/>
          </p:nvPr>
        </p:nvSpPr>
        <p:spPr>
          <a:xfrm>
            <a:off x="1775011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7" name="Espace réservé du texte 21">
            <a:extLst>
              <a:ext uri="{FF2B5EF4-FFF2-40B4-BE49-F238E27FC236}">
                <a16:creationId xmlns:a16="http://schemas.microsoft.com/office/drawing/2014/main" id="{1EB46A22-994C-4DC3-836F-CD8D9177EC53}"/>
              </a:ext>
            </a:extLst>
          </p:cNvPr>
          <p:cNvSpPr>
            <a:spLocks noGrp="1"/>
          </p:cNvSpPr>
          <p:nvPr>
            <p:ph type="body" sz="quarter" idx="155" hasCustomPrompt="1"/>
          </p:nvPr>
        </p:nvSpPr>
        <p:spPr>
          <a:xfrm>
            <a:off x="1696572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8" name="Espace réservé du texte 5">
            <a:extLst>
              <a:ext uri="{FF2B5EF4-FFF2-40B4-BE49-F238E27FC236}">
                <a16:creationId xmlns:a16="http://schemas.microsoft.com/office/drawing/2014/main" id="{332E3410-60F7-4E39-8123-91D569161913}"/>
              </a:ext>
            </a:extLst>
          </p:cNvPr>
          <p:cNvSpPr>
            <a:spLocks noGrp="1"/>
          </p:cNvSpPr>
          <p:nvPr>
            <p:ph type="body" sz="quarter" idx="156" hasCustomPrompt="1"/>
          </p:nvPr>
        </p:nvSpPr>
        <p:spPr>
          <a:xfrm>
            <a:off x="141940" y="351687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9" name="Espace réservé du texte 21">
            <a:extLst>
              <a:ext uri="{FF2B5EF4-FFF2-40B4-BE49-F238E27FC236}">
                <a16:creationId xmlns:a16="http://schemas.microsoft.com/office/drawing/2014/main" id="{0B61EBBE-6D78-4BB9-AE46-CD766FFE2EF1}"/>
              </a:ext>
            </a:extLst>
          </p:cNvPr>
          <p:cNvSpPr>
            <a:spLocks noGrp="1"/>
          </p:cNvSpPr>
          <p:nvPr>
            <p:ph type="body" sz="quarter" idx="157" hasCustomPrompt="1"/>
          </p:nvPr>
        </p:nvSpPr>
        <p:spPr>
          <a:xfrm>
            <a:off x="53976" y="37307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38" name="Espace réservé du texte 5">
            <a:extLst>
              <a:ext uri="{FF2B5EF4-FFF2-40B4-BE49-F238E27FC236}">
                <a16:creationId xmlns:a16="http://schemas.microsoft.com/office/drawing/2014/main" id="{B265D09B-D6DA-4C65-BBFF-96EF797109CF}"/>
              </a:ext>
            </a:extLst>
          </p:cNvPr>
          <p:cNvSpPr>
            <a:spLocks noGrp="1"/>
          </p:cNvSpPr>
          <p:nvPr>
            <p:ph type="body" sz="quarter" idx="158" hasCustomPrompt="1"/>
          </p:nvPr>
        </p:nvSpPr>
        <p:spPr>
          <a:xfrm>
            <a:off x="130740" y="463042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39" name="Espace réservé du texte 21">
            <a:extLst>
              <a:ext uri="{FF2B5EF4-FFF2-40B4-BE49-F238E27FC236}">
                <a16:creationId xmlns:a16="http://schemas.microsoft.com/office/drawing/2014/main" id="{6E1BD1BB-E372-480B-A655-F26332BE11F0}"/>
              </a:ext>
            </a:extLst>
          </p:cNvPr>
          <p:cNvSpPr>
            <a:spLocks noGrp="1"/>
          </p:cNvSpPr>
          <p:nvPr>
            <p:ph type="body" sz="quarter" idx="159" hasCustomPrompt="1"/>
          </p:nvPr>
        </p:nvSpPr>
        <p:spPr>
          <a:xfrm>
            <a:off x="42776" y="485069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0" name="Espace réservé du texte 5">
            <a:extLst>
              <a:ext uri="{FF2B5EF4-FFF2-40B4-BE49-F238E27FC236}">
                <a16:creationId xmlns:a16="http://schemas.microsoft.com/office/drawing/2014/main" id="{8A80379D-4BAD-4FA1-838F-CBDB7D30C3F3}"/>
              </a:ext>
            </a:extLst>
          </p:cNvPr>
          <p:cNvSpPr>
            <a:spLocks noGrp="1"/>
          </p:cNvSpPr>
          <p:nvPr>
            <p:ph type="body" sz="quarter" idx="160" hasCustomPrompt="1"/>
          </p:nvPr>
        </p:nvSpPr>
        <p:spPr>
          <a:xfrm>
            <a:off x="1797236" y="464037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1" name="Espace réservé du texte 21">
            <a:extLst>
              <a:ext uri="{FF2B5EF4-FFF2-40B4-BE49-F238E27FC236}">
                <a16:creationId xmlns:a16="http://schemas.microsoft.com/office/drawing/2014/main" id="{A26EDC34-CB66-4665-8891-91B4313FB5EA}"/>
              </a:ext>
            </a:extLst>
          </p:cNvPr>
          <p:cNvSpPr>
            <a:spLocks noGrp="1"/>
          </p:cNvSpPr>
          <p:nvPr>
            <p:ph type="body" sz="quarter" idx="161" hasCustomPrompt="1"/>
          </p:nvPr>
        </p:nvSpPr>
        <p:spPr>
          <a:xfrm>
            <a:off x="1702922" y="485111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2" name="Espace réservé du texte 5">
            <a:extLst>
              <a:ext uri="{FF2B5EF4-FFF2-40B4-BE49-F238E27FC236}">
                <a16:creationId xmlns:a16="http://schemas.microsoft.com/office/drawing/2014/main" id="{B3570922-E09E-4F8C-A1CC-D9C425014C36}"/>
              </a:ext>
            </a:extLst>
          </p:cNvPr>
          <p:cNvSpPr>
            <a:spLocks noGrp="1"/>
          </p:cNvSpPr>
          <p:nvPr>
            <p:ph type="body" sz="quarter" idx="162" hasCustomPrompt="1"/>
          </p:nvPr>
        </p:nvSpPr>
        <p:spPr>
          <a:xfrm>
            <a:off x="1778564" y="575403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3" name="Espace réservé du texte 21">
            <a:extLst>
              <a:ext uri="{FF2B5EF4-FFF2-40B4-BE49-F238E27FC236}">
                <a16:creationId xmlns:a16="http://schemas.microsoft.com/office/drawing/2014/main" id="{27A287F4-2BF7-4173-8F75-1DD2B572AF64}"/>
              </a:ext>
            </a:extLst>
          </p:cNvPr>
          <p:cNvSpPr>
            <a:spLocks noGrp="1"/>
          </p:cNvSpPr>
          <p:nvPr>
            <p:ph type="body" sz="quarter" idx="163" hasCustomPrompt="1"/>
          </p:nvPr>
        </p:nvSpPr>
        <p:spPr>
          <a:xfrm>
            <a:off x="1703300" y="597747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4" name="Espace réservé du texte 5">
            <a:extLst>
              <a:ext uri="{FF2B5EF4-FFF2-40B4-BE49-F238E27FC236}">
                <a16:creationId xmlns:a16="http://schemas.microsoft.com/office/drawing/2014/main" id="{A7772E6D-6669-433D-A06B-E630B7B1E17F}"/>
              </a:ext>
            </a:extLst>
          </p:cNvPr>
          <p:cNvSpPr>
            <a:spLocks noGrp="1"/>
          </p:cNvSpPr>
          <p:nvPr>
            <p:ph type="body" sz="quarter" idx="164" hasCustomPrompt="1"/>
          </p:nvPr>
        </p:nvSpPr>
        <p:spPr>
          <a:xfrm>
            <a:off x="116364" y="574551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5" name="Espace réservé du texte 21">
            <a:extLst>
              <a:ext uri="{FF2B5EF4-FFF2-40B4-BE49-F238E27FC236}">
                <a16:creationId xmlns:a16="http://schemas.microsoft.com/office/drawing/2014/main" id="{1AC09E87-DB0D-420D-8D1F-A8077E9A694D}"/>
              </a:ext>
            </a:extLst>
          </p:cNvPr>
          <p:cNvSpPr>
            <a:spLocks noGrp="1"/>
          </p:cNvSpPr>
          <p:nvPr>
            <p:ph type="body" sz="quarter" idx="165" hasCustomPrompt="1"/>
          </p:nvPr>
        </p:nvSpPr>
        <p:spPr>
          <a:xfrm>
            <a:off x="53800" y="59594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8" name="Espace réservé du texte 5">
            <a:extLst>
              <a:ext uri="{FF2B5EF4-FFF2-40B4-BE49-F238E27FC236}">
                <a16:creationId xmlns:a16="http://schemas.microsoft.com/office/drawing/2014/main" id="{E2B2ADDC-FF78-45C0-BD45-CBC923DB2AD0}"/>
              </a:ext>
            </a:extLst>
          </p:cNvPr>
          <p:cNvSpPr>
            <a:spLocks noGrp="1"/>
          </p:cNvSpPr>
          <p:nvPr>
            <p:ph type="body" sz="quarter" idx="166" hasCustomPrompt="1"/>
          </p:nvPr>
        </p:nvSpPr>
        <p:spPr>
          <a:xfrm>
            <a:off x="3403785" y="130746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9" name="Espace réservé du texte 21">
            <a:extLst>
              <a:ext uri="{FF2B5EF4-FFF2-40B4-BE49-F238E27FC236}">
                <a16:creationId xmlns:a16="http://schemas.microsoft.com/office/drawing/2014/main" id="{C7DCE750-C439-46C0-ABB3-E173FC430B02}"/>
              </a:ext>
            </a:extLst>
          </p:cNvPr>
          <p:cNvSpPr>
            <a:spLocks noGrp="1"/>
          </p:cNvSpPr>
          <p:nvPr>
            <p:ph type="body" sz="quarter" idx="167" hasCustomPrompt="1"/>
          </p:nvPr>
        </p:nvSpPr>
        <p:spPr>
          <a:xfrm>
            <a:off x="3331696" y="151820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0" name="Espace réservé du texte 5">
            <a:extLst>
              <a:ext uri="{FF2B5EF4-FFF2-40B4-BE49-F238E27FC236}">
                <a16:creationId xmlns:a16="http://schemas.microsoft.com/office/drawing/2014/main" id="{462CBC8A-54BF-4B28-9CC7-604FF65B76A2}"/>
              </a:ext>
            </a:extLst>
          </p:cNvPr>
          <p:cNvSpPr>
            <a:spLocks noGrp="1"/>
          </p:cNvSpPr>
          <p:nvPr>
            <p:ph type="body" sz="quarter" idx="168" hasCustomPrompt="1"/>
          </p:nvPr>
        </p:nvSpPr>
        <p:spPr>
          <a:xfrm>
            <a:off x="3406960" y="241995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1" name="Espace réservé du texte 21">
            <a:extLst>
              <a:ext uri="{FF2B5EF4-FFF2-40B4-BE49-F238E27FC236}">
                <a16:creationId xmlns:a16="http://schemas.microsoft.com/office/drawing/2014/main" id="{CD58C5E9-8221-4D21-98DC-631B8C255671}"/>
              </a:ext>
            </a:extLst>
          </p:cNvPr>
          <p:cNvSpPr>
            <a:spLocks noGrp="1"/>
          </p:cNvSpPr>
          <p:nvPr>
            <p:ph type="body" sz="quarter" idx="169" hasCustomPrompt="1"/>
          </p:nvPr>
        </p:nvSpPr>
        <p:spPr>
          <a:xfrm>
            <a:off x="3338046" y="263386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2" name="Espace réservé du texte 5">
            <a:extLst>
              <a:ext uri="{FF2B5EF4-FFF2-40B4-BE49-F238E27FC236}">
                <a16:creationId xmlns:a16="http://schemas.microsoft.com/office/drawing/2014/main" id="{CBE1EEDD-C952-4C45-8375-6E2EB6A5B286}"/>
              </a:ext>
            </a:extLst>
          </p:cNvPr>
          <p:cNvSpPr>
            <a:spLocks noGrp="1"/>
          </p:cNvSpPr>
          <p:nvPr>
            <p:ph type="body" sz="quarter" idx="170" hasCustomPrompt="1"/>
          </p:nvPr>
        </p:nvSpPr>
        <p:spPr>
          <a:xfrm>
            <a:off x="3399871" y="352409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3" name="Espace réservé du texte 21">
            <a:extLst>
              <a:ext uri="{FF2B5EF4-FFF2-40B4-BE49-F238E27FC236}">
                <a16:creationId xmlns:a16="http://schemas.microsoft.com/office/drawing/2014/main" id="{CF285263-C2C8-4E50-A6AC-2E86457003BB}"/>
              </a:ext>
            </a:extLst>
          </p:cNvPr>
          <p:cNvSpPr>
            <a:spLocks noGrp="1"/>
          </p:cNvSpPr>
          <p:nvPr>
            <p:ph type="body" sz="quarter" idx="171" hasCustomPrompt="1"/>
          </p:nvPr>
        </p:nvSpPr>
        <p:spPr>
          <a:xfrm>
            <a:off x="3337307" y="374118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4" name="Espace réservé du texte 5">
            <a:extLst>
              <a:ext uri="{FF2B5EF4-FFF2-40B4-BE49-F238E27FC236}">
                <a16:creationId xmlns:a16="http://schemas.microsoft.com/office/drawing/2014/main" id="{B211D2B6-5B1C-4589-999F-108E7C51FE39}"/>
              </a:ext>
            </a:extLst>
          </p:cNvPr>
          <p:cNvSpPr>
            <a:spLocks noGrp="1"/>
          </p:cNvSpPr>
          <p:nvPr>
            <p:ph type="body" sz="quarter" idx="172" hasCustomPrompt="1"/>
          </p:nvPr>
        </p:nvSpPr>
        <p:spPr>
          <a:xfrm>
            <a:off x="3409960" y="463719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5" name="Espace réservé du texte 21">
            <a:extLst>
              <a:ext uri="{FF2B5EF4-FFF2-40B4-BE49-F238E27FC236}">
                <a16:creationId xmlns:a16="http://schemas.microsoft.com/office/drawing/2014/main" id="{E1907BA6-B935-4D1A-9E65-C1DBA386832E}"/>
              </a:ext>
            </a:extLst>
          </p:cNvPr>
          <p:cNvSpPr>
            <a:spLocks noGrp="1"/>
          </p:cNvSpPr>
          <p:nvPr>
            <p:ph type="body" sz="quarter" idx="173" hasCustomPrompt="1"/>
          </p:nvPr>
        </p:nvSpPr>
        <p:spPr>
          <a:xfrm>
            <a:off x="3337871" y="485746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6" name="Espace réservé du texte 5">
            <a:extLst>
              <a:ext uri="{FF2B5EF4-FFF2-40B4-BE49-F238E27FC236}">
                <a16:creationId xmlns:a16="http://schemas.microsoft.com/office/drawing/2014/main" id="{DF614677-153D-40E4-9946-990485A14641}"/>
              </a:ext>
            </a:extLst>
          </p:cNvPr>
          <p:cNvSpPr>
            <a:spLocks noGrp="1"/>
          </p:cNvSpPr>
          <p:nvPr>
            <p:ph type="body" sz="quarter" idx="174" hasCustomPrompt="1"/>
          </p:nvPr>
        </p:nvSpPr>
        <p:spPr>
          <a:xfrm>
            <a:off x="3427307" y="575456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7" name="Espace réservé du texte 21">
            <a:extLst>
              <a:ext uri="{FF2B5EF4-FFF2-40B4-BE49-F238E27FC236}">
                <a16:creationId xmlns:a16="http://schemas.microsoft.com/office/drawing/2014/main" id="{2BFB32E0-8842-494F-9651-E8385285EAF8}"/>
              </a:ext>
            </a:extLst>
          </p:cNvPr>
          <p:cNvSpPr>
            <a:spLocks noGrp="1"/>
          </p:cNvSpPr>
          <p:nvPr>
            <p:ph type="body" sz="quarter" idx="175" hasCustomPrompt="1"/>
          </p:nvPr>
        </p:nvSpPr>
        <p:spPr>
          <a:xfrm>
            <a:off x="3336168" y="59653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58" name="Espace réservé du texte 5">
            <a:extLst>
              <a:ext uri="{FF2B5EF4-FFF2-40B4-BE49-F238E27FC236}">
                <a16:creationId xmlns:a16="http://schemas.microsoft.com/office/drawing/2014/main" id="{30724D41-0AD9-47A3-AE8D-63C1C0FCDC8B}"/>
              </a:ext>
            </a:extLst>
          </p:cNvPr>
          <p:cNvSpPr>
            <a:spLocks noGrp="1"/>
          </p:cNvSpPr>
          <p:nvPr>
            <p:ph type="body" sz="quarter" idx="176" hasCustomPrompt="1"/>
          </p:nvPr>
        </p:nvSpPr>
        <p:spPr>
          <a:xfrm>
            <a:off x="5062820" y="130284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9" name="Espace réservé du texte 21">
            <a:extLst>
              <a:ext uri="{FF2B5EF4-FFF2-40B4-BE49-F238E27FC236}">
                <a16:creationId xmlns:a16="http://schemas.microsoft.com/office/drawing/2014/main" id="{5EE6ED3B-5583-4517-8EF9-1F7DD5C62DB6}"/>
              </a:ext>
            </a:extLst>
          </p:cNvPr>
          <p:cNvSpPr>
            <a:spLocks noGrp="1"/>
          </p:cNvSpPr>
          <p:nvPr>
            <p:ph type="body" sz="quarter" idx="177" hasCustomPrompt="1"/>
          </p:nvPr>
        </p:nvSpPr>
        <p:spPr>
          <a:xfrm>
            <a:off x="4978031" y="151676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0" name="Espace réservé du texte 5">
            <a:extLst>
              <a:ext uri="{FF2B5EF4-FFF2-40B4-BE49-F238E27FC236}">
                <a16:creationId xmlns:a16="http://schemas.microsoft.com/office/drawing/2014/main" id="{B015B0A8-4CB1-4721-BE25-CE50245EF4FD}"/>
              </a:ext>
            </a:extLst>
          </p:cNvPr>
          <p:cNvSpPr>
            <a:spLocks noGrp="1"/>
          </p:cNvSpPr>
          <p:nvPr>
            <p:ph type="body" sz="quarter" idx="178" hasCustomPrompt="1"/>
          </p:nvPr>
        </p:nvSpPr>
        <p:spPr>
          <a:xfrm>
            <a:off x="5055906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1" name="Espace réservé du texte 21">
            <a:extLst>
              <a:ext uri="{FF2B5EF4-FFF2-40B4-BE49-F238E27FC236}">
                <a16:creationId xmlns:a16="http://schemas.microsoft.com/office/drawing/2014/main" id="{22EA3218-A2B4-4239-A53A-7F355E6104C1}"/>
              </a:ext>
            </a:extLst>
          </p:cNvPr>
          <p:cNvSpPr>
            <a:spLocks noGrp="1"/>
          </p:cNvSpPr>
          <p:nvPr>
            <p:ph type="body" sz="quarter" idx="179" hasCustomPrompt="1"/>
          </p:nvPr>
        </p:nvSpPr>
        <p:spPr>
          <a:xfrm>
            <a:off x="4974292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2" name="Espace réservé du texte 5">
            <a:extLst>
              <a:ext uri="{FF2B5EF4-FFF2-40B4-BE49-F238E27FC236}">
                <a16:creationId xmlns:a16="http://schemas.microsoft.com/office/drawing/2014/main" id="{6393BE1E-9FEA-4FE9-B3FD-F8A9B03250AC}"/>
              </a:ext>
            </a:extLst>
          </p:cNvPr>
          <p:cNvSpPr>
            <a:spLocks noGrp="1"/>
          </p:cNvSpPr>
          <p:nvPr>
            <p:ph type="body" sz="quarter" idx="180" hasCustomPrompt="1"/>
          </p:nvPr>
        </p:nvSpPr>
        <p:spPr>
          <a:xfrm>
            <a:off x="5057970" y="3516892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3" name="Espace réservé du texte 21">
            <a:extLst>
              <a:ext uri="{FF2B5EF4-FFF2-40B4-BE49-F238E27FC236}">
                <a16:creationId xmlns:a16="http://schemas.microsoft.com/office/drawing/2014/main" id="{4BD17BB7-DCC1-4549-B7CE-A1809EEF3149}"/>
              </a:ext>
            </a:extLst>
          </p:cNvPr>
          <p:cNvSpPr>
            <a:spLocks noGrp="1"/>
          </p:cNvSpPr>
          <p:nvPr>
            <p:ph type="body" sz="quarter" idx="181" hasCustomPrompt="1"/>
          </p:nvPr>
        </p:nvSpPr>
        <p:spPr>
          <a:xfrm>
            <a:off x="4979531" y="37276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6" name="Espace réservé du texte 5">
            <a:extLst>
              <a:ext uri="{FF2B5EF4-FFF2-40B4-BE49-F238E27FC236}">
                <a16:creationId xmlns:a16="http://schemas.microsoft.com/office/drawing/2014/main" id="{BB80FF63-6DE1-407D-9BEA-A6D441BBFFAC}"/>
              </a:ext>
            </a:extLst>
          </p:cNvPr>
          <p:cNvSpPr>
            <a:spLocks noGrp="1"/>
          </p:cNvSpPr>
          <p:nvPr>
            <p:ph type="body" sz="quarter" idx="182" hasCustomPrompt="1"/>
          </p:nvPr>
        </p:nvSpPr>
        <p:spPr>
          <a:xfrm>
            <a:off x="5049556" y="463502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7" name="Espace réservé du texte 21">
            <a:extLst>
              <a:ext uri="{FF2B5EF4-FFF2-40B4-BE49-F238E27FC236}">
                <a16:creationId xmlns:a16="http://schemas.microsoft.com/office/drawing/2014/main" id="{CACF3E41-4F2D-47D7-B713-C4FC3F149CCE}"/>
              </a:ext>
            </a:extLst>
          </p:cNvPr>
          <p:cNvSpPr>
            <a:spLocks noGrp="1"/>
          </p:cNvSpPr>
          <p:nvPr>
            <p:ph type="body" sz="quarter" idx="183" hasCustomPrompt="1"/>
          </p:nvPr>
        </p:nvSpPr>
        <p:spPr>
          <a:xfrm>
            <a:off x="4977467" y="485211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8" name="Espace réservé du texte 5">
            <a:extLst>
              <a:ext uri="{FF2B5EF4-FFF2-40B4-BE49-F238E27FC236}">
                <a16:creationId xmlns:a16="http://schemas.microsoft.com/office/drawing/2014/main" id="{768668A3-E73D-4E8D-9841-6C6F3A5A5DEE}"/>
              </a:ext>
            </a:extLst>
          </p:cNvPr>
          <p:cNvSpPr>
            <a:spLocks noGrp="1"/>
          </p:cNvSpPr>
          <p:nvPr>
            <p:ph type="body" sz="quarter" idx="184" hasCustomPrompt="1"/>
          </p:nvPr>
        </p:nvSpPr>
        <p:spPr>
          <a:xfrm>
            <a:off x="5070494" y="574969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9" name="Espace réservé du texte 21">
            <a:extLst>
              <a:ext uri="{FF2B5EF4-FFF2-40B4-BE49-F238E27FC236}">
                <a16:creationId xmlns:a16="http://schemas.microsoft.com/office/drawing/2014/main" id="{9E582339-D7F0-4B82-8D3C-90EE32D8B5DD}"/>
              </a:ext>
            </a:extLst>
          </p:cNvPr>
          <p:cNvSpPr>
            <a:spLocks noGrp="1"/>
          </p:cNvSpPr>
          <p:nvPr>
            <p:ph type="body" sz="quarter" idx="185" hasCustomPrompt="1"/>
          </p:nvPr>
        </p:nvSpPr>
        <p:spPr>
          <a:xfrm>
            <a:off x="4982530" y="596361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70" name="Espace réservé du texte 5">
            <a:extLst>
              <a:ext uri="{FF2B5EF4-FFF2-40B4-BE49-F238E27FC236}">
                <a16:creationId xmlns:a16="http://schemas.microsoft.com/office/drawing/2014/main" id="{B2813CAA-D0CA-461B-AAE4-F3D3C3DEF94E}"/>
              </a:ext>
            </a:extLst>
          </p:cNvPr>
          <p:cNvSpPr>
            <a:spLocks noGrp="1"/>
          </p:cNvSpPr>
          <p:nvPr>
            <p:ph type="body" sz="quarter" idx="186" hasCustomPrompt="1"/>
          </p:nvPr>
        </p:nvSpPr>
        <p:spPr>
          <a:xfrm>
            <a:off x="6686552" y="130070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1" name="Espace réservé du texte 21">
            <a:extLst>
              <a:ext uri="{FF2B5EF4-FFF2-40B4-BE49-F238E27FC236}">
                <a16:creationId xmlns:a16="http://schemas.microsoft.com/office/drawing/2014/main" id="{C47A3F16-9C71-4C28-8F18-A43D631AF34A}"/>
              </a:ext>
            </a:extLst>
          </p:cNvPr>
          <p:cNvSpPr>
            <a:spLocks noGrp="1"/>
          </p:cNvSpPr>
          <p:nvPr>
            <p:ph type="body" sz="quarter" idx="187" hasCustomPrompt="1"/>
          </p:nvPr>
        </p:nvSpPr>
        <p:spPr>
          <a:xfrm>
            <a:off x="6598588" y="152414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2" name="Espace réservé du texte 5">
            <a:extLst>
              <a:ext uri="{FF2B5EF4-FFF2-40B4-BE49-F238E27FC236}">
                <a16:creationId xmlns:a16="http://schemas.microsoft.com/office/drawing/2014/main" id="{A3E22232-9F29-4A25-8C53-35B86082F3F6}"/>
              </a:ext>
            </a:extLst>
          </p:cNvPr>
          <p:cNvSpPr>
            <a:spLocks noGrp="1"/>
          </p:cNvSpPr>
          <p:nvPr>
            <p:ph type="body" sz="quarter" idx="188" hasCustomPrompt="1"/>
          </p:nvPr>
        </p:nvSpPr>
        <p:spPr>
          <a:xfrm>
            <a:off x="6694210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3" name="Espace réservé du texte 21">
            <a:extLst>
              <a:ext uri="{FF2B5EF4-FFF2-40B4-BE49-F238E27FC236}">
                <a16:creationId xmlns:a16="http://schemas.microsoft.com/office/drawing/2014/main" id="{E58BFCDD-8497-460F-B1E7-3F04854F6D78}"/>
              </a:ext>
            </a:extLst>
          </p:cNvPr>
          <p:cNvSpPr>
            <a:spLocks noGrp="1"/>
          </p:cNvSpPr>
          <p:nvPr>
            <p:ph type="body" sz="quarter" idx="189" hasCustomPrompt="1"/>
          </p:nvPr>
        </p:nvSpPr>
        <p:spPr>
          <a:xfrm>
            <a:off x="6612596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4" name="Espace réservé du texte 5">
            <a:extLst>
              <a:ext uri="{FF2B5EF4-FFF2-40B4-BE49-F238E27FC236}">
                <a16:creationId xmlns:a16="http://schemas.microsoft.com/office/drawing/2014/main" id="{65F9E5DA-8D8E-4372-9DF0-3DCCC569C186}"/>
              </a:ext>
            </a:extLst>
          </p:cNvPr>
          <p:cNvSpPr>
            <a:spLocks noGrp="1"/>
          </p:cNvSpPr>
          <p:nvPr>
            <p:ph type="body" sz="quarter" idx="190" hasCustomPrompt="1"/>
          </p:nvPr>
        </p:nvSpPr>
        <p:spPr>
          <a:xfrm>
            <a:off x="6678330" y="352006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5" name="Espace réservé du texte 21">
            <a:extLst>
              <a:ext uri="{FF2B5EF4-FFF2-40B4-BE49-F238E27FC236}">
                <a16:creationId xmlns:a16="http://schemas.microsoft.com/office/drawing/2014/main" id="{821831A7-F02F-4AD6-9F86-00B28BD4FD29}"/>
              </a:ext>
            </a:extLst>
          </p:cNvPr>
          <p:cNvSpPr>
            <a:spLocks noGrp="1"/>
          </p:cNvSpPr>
          <p:nvPr>
            <p:ph type="body" sz="quarter" idx="191" hasCustomPrompt="1"/>
          </p:nvPr>
        </p:nvSpPr>
        <p:spPr>
          <a:xfrm>
            <a:off x="6606241" y="373715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6" name="Espace réservé du texte 5">
            <a:extLst>
              <a:ext uri="{FF2B5EF4-FFF2-40B4-BE49-F238E27FC236}">
                <a16:creationId xmlns:a16="http://schemas.microsoft.com/office/drawing/2014/main" id="{75CEEF97-0D46-4B11-9A8C-EE3A9B3900F4}"/>
              </a:ext>
            </a:extLst>
          </p:cNvPr>
          <p:cNvSpPr>
            <a:spLocks noGrp="1"/>
          </p:cNvSpPr>
          <p:nvPr>
            <p:ph type="body" sz="quarter" idx="192" hasCustomPrompt="1"/>
          </p:nvPr>
        </p:nvSpPr>
        <p:spPr>
          <a:xfrm>
            <a:off x="6702260" y="462968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7" name="Espace réservé du texte 21">
            <a:extLst>
              <a:ext uri="{FF2B5EF4-FFF2-40B4-BE49-F238E27FC236}">
                <a16:creationId xmlns:a16="http://schemas.microsoft.com/office/drawing/2014/main" id="{B3B8DA1C-0F0A-4665-A039-3F705A6A0600}"/>
              </a:ext>
            </a:extLst>
          </p:cNvPr>
          <p:cNvSpPr>
            <a:spLocks noGrp="1"/>
          </p:cNvSpPr>
          <p:nvPr>
            <p:ph type="body" sz="quarter" idx="193" hasCustomPrompt="1"/>
          </p:nvPr>
        </p:nvSpPr>
        <p:spPr>
          <a:xfrm>
            <a:off x="6617471" y="48499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0" name="Espace réservé du texte 5">
            <a:extLst>
              <a:ext uri="{FF2B5EF4-FFF2-40B4-BE49-F238E27FC236}">
                <a16:creationId xmlns:a16="http://schemas.microsoft.com/office/drawing/2014/main" id="{F6ABBD9B-B469-4940-AE41-AE3A5FB9A06C}"/>
              </a:ext>
            </a:extLst>
          </p:cNvPr>
          <p:cNvSpPr>
            <a:spLocks noGrp="1"/>
          </p:cNvSpPr>
          <p:nvPr>
            <p:ph type="body" sz="quarter" idx="194" hasCustomPrompt="1"/>
          </p:nvPr>
        </p:nvSpPr>
        <p:spPr>
          <a:xfrm>
            <a:off x="6688257" y="57508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1" name="Espace réservé du texte 21">
            <a:extLst>
              <a:ext uri="{FF2B5EF4-FFF2-40B4-BE49-F238E27FC236}">
                <a16:creationId xmlns:a16="http://schemas.microsoft.com/office/drawing/2014/main" id="{B0E51FE5-2C5F-4403-84C0-140466FAFDDA}"/>
              </a:ext>
            </a:extLst>
          </p:cNvPr>
          <p:cNvSpPr>
            <a:spLocks noGrp="1"/>
          </p:cNvSpPr>
          <p:nvPr>
            <p:ph type="body" sz="quarter" idx="195" hasCustomPrompt="1"/>
          </p:nvPr>
        </p:nvSpPr>
        <p:spPr>
          <a:xfrm>
            <a:off x="6609818" y="59584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2" name="Espace réservé du texte 5">
            <a:extLst>
              <a:ext uri="{FF2B5EF4-FFF2-40B4-BE49-F238E27FC236}">
                <a16:creationId xmlns:a16="http://schemas.microsoft.com/office/drawing/2014/main" id="{13D3F9FF-E69E-4E69-84DB-5B3F6C77E3D1}"/>
              </a:ext>
            </a:extLst>
          </p:cNvPr>
          <p:cNvSpPr>
            <a:spLocks noGrp="1"/>
          </p:cNvSpPr>
          <p:nvPr>
            <p:ph type="body" sz="quarter" idx="196" hasCustomPrompt="1"/>
          </p:nvPr>
        </p:nvSpPr>
        <p:spPr>
          <a:xfrm>
            <a:off x="8353804" y="127722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3" name="Espace réservé du texte 21">
            <a:extLst>
              <a:ext uri="{FF2B5EF4-FFF2-40B4-BE49-F238E27FC236}">
                <a16:creationId xmlns:a16="http://schemas.microsoft.com/office/drawing/2014/main" id="{85695F6E-F8EC-48D2-BCFC-71CF544E94F6}"/>
              </a:ext>
            </a:extLst>
          </p:cNvPr>
          <p:cNvSpPr>
            <a:spLocks noGrp="1"/>
          </p:cNvSpPr>
          <p:nvPr>
            <p:ph type="body" sz="quarter" idx="197" hasCustomPrompt="1"/>
          </p:nvPr>
        </p:nvSpPr>
        <p:spPr>
          <a:xfrm>
            <a:off x="8240440" y="15228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4" name="Espace réservé du texte 5">
            <a:extLst>
              <a:ext uri="{FF2B5EF4-FFF2-40B4-BE49-F238E27FC236}">
                <a16:creationId xmlns:a16="http://schemas.microsoft.com/office/drawing/2014/main" id="{A904408A-B12E-4DBD-924E-BFEED5ECE632}"/>
              </a:ext>
            </a:extLst>
          </p:cNvPr>
          <p:cNvSpPr>
            <a:spLocks noGrp="1"/>
          </p:cNvSpPr>
          <p:nvPr>
            <p:ph type="body" sz="quarter" idx="198" hasCustomPrompt="1"/>
          </p:nvPr>
        </p:nvSpPr>
        <p:spPr>
          <a:xfrm>
            <a:off x="8313856" y="240272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5" name="Espace réservé du texte 21">
            <a:extLst>
              <a:ext uri="{FF2B5EF4-FFF2-40B4-BE49-F238E27FC236}">
                <a16:creationId xmlns:a16="http://schemas.microsoft.com/office/drawing/2014/main" id="{E0A042F0-C33A-405D-A1C2-A6E7B15546B8}"/>
              </a:ext>
            </a:extLst>
          </p:cNvPr>
          <p:cNvSpPr>
            <a:spLocks noGrp="1"/>
          </p:cNvSpPr>
          <p:nvPr>
            <p:ph type="body" sz="quarter" idx="199" hasCustomPrompt="1"/>
          </p:nvPr>
        </p:nvSpPr>
        <p:spPr>
          <a:xfrm>
            <a:off x="8219542" y="261346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6" name="Espace réservé du texte 5">
            <a:extLst>
              <a:ext uri="{FF2B5EF4-FFF2-40B4-BE49-F238E27FC236}">
                <a16:creationId xmlns:a16="http://schemas.microsoft.com/office/drawing/2014/main" id="{2D3656AA-9C4B-4FA9-930E-0A6BF6D8B3E0}"/>
              </a:ext>
            </a:extLst>
          </p:cNvPr>
          <p:cNvSpPr>
            <a:spLocks noGrp="1"/>
          </p:cNvSpPr>
          <p:nvPr>
            <p:ph type="body" sz="quarter" idx="200" hasCustomPrompt="1"/>
          </p:nvPr>
        </p:nvSpPr>
        <p:spPr>
          <a:xfrm>
            <a:off x="8331004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7" name="Espace réservé du texte 21">
            <a:extLst>
              <a:ext uri="{FF2B5EF4-FFF2-40B4-BE49-F238E27FC236}">
                <a16:creationId xmlns:a16="http://schemas.microsoft.com/office/drawing/2014/main" id="{2DDE5568-56B2-44F6-B499-2BAA0A74582A}"/>
              </a:ext>
            </a:extLst>
          </p:cNvPr>
          <p:cNvSpPr>
            <a:spLocks noGrp="1"/>
          </p:cNvSpPr>
          <p:nvPr>
            <p:ph type="body" sz="quarter" idx="201" hasCustomPrompt="1"/>
          </p:nvPr>
        </p:nvSpPr>
        <p:spPr>
          <a:xfrm>
            <a:off x="8243040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90" name="Espace réservé du texte 5">
            <a:extLst>
              <a:ext uri="{FF2B5EF4-FFF2-40B4-BE49-F238E27FC236}">
                <a16:creationId xmlns:a16="http://schemas.microsoft.com/office/drawing/2014/main" id="{F18934EF-C260-4F9D-BC80-274B70E103EF}"/>
              </a:ext>
            </a:extLst>
          </p:cNvPr>
          <p:cNvSpPr>
            <a:spLocks noGrp="1"/>
          </p:cNvSpPr>
          <p:nvPr>
            <p:ph type="body" sz="quarter" idx="202" hasCustomPrompt="1"/>
          </p:nvPr>
        </p:nvSpPr>
        <p:spPr>
          <a:xfrm>
            <a:off x="8333470" y="462267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1" name="Espace réservé du texte 21">
            <a:extLst>
              <a:ext uri="{FF2B5EF4-FFF2-40B4-BE49-F238E27FC236}">
                <a16:creationId xmlns:a16="http://schemas.microsoft.com/office/drawing/2014/main" id="{A9B7F131-FC4A-4702-9EFB-B1176C821BD6}"/>
              </a:ext>
            </a:extLst>
          </p:cNvPr>
          <p:cNvSpPr>
            <a:spLocks noGrp="1"/>
          </p:cNvSpPr>
          <p:nvPr>
            <p:ph type="body" sz="quarter" idx="203" hasCustomPrompt="1"/>
          </p:nvPr>
        </p:nvSpPr>
        <p:spPr>
          <a:xfrm>
            <a:off x="8248681" y="484611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92" name="Espace réservé du texte 5">
            <a:extLst>
              <a:ext uri="{FF2B5EF4-FFF2-40B4-BE49-F238E27FC236}">
                <a16:creationId xmlns:a16="http://schemas.microsoft.com/office/drawing/2014/main" id="{5EA78D35-B085-4B9E-B946-8CB09AC04EBD}"/>
              </a:ext>
            </a:extLst>
          </p:cNvPr>
          <p:cNvSpPr>
            <a:spLocks noGrp="1"/>
          </p:cNvSpPr>
          <p:nvPr>
            <p:ph type="body" sz="quarter" idx="204" hasCustomPrompt="1"/>
          </p:nvPr>
        </p:nvSpPr>
        <p:spPr>
          <a:xfrm>
            <a:off x="8338371" y="57404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3" name="Espace réservé du texte 21">
            <a:extLst>
              <a:ext uri="{FF2B5EF4-FFF2-40B4-BE49-F238E27FC236}">
                <a16:creationId xmlns:a16="http://schemas.microsoft.com/office/drawing/2014/main" id="{22D9597F-17BC-445F-9282-AB481E4A8D29}"/>
              </a:ext>
            </a:extLst>
          </p:cNvPr>
          <p:cNvSpPr>
            <a:spLocks noGrp="1"/>
          </p:cNvSpPr>
          <p:nvPr>
            <p:ph type="body" sz="quarter" idx="205" hasCustomPrompt="1"/>
          </p:nvPr>
        </p:nvSpPr>
        <p:spPr>
          <a:xfrm>
            <a:off x="8247232" y="59607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39" name="Espace réservé du texte 25">
            <a:extLst>
              <a:ext uri="{FF2B5EF4-FFF2-40B4-BE49-F238E27FC236}">
                <a16:creationId xmlns:a16="http://schemas.microsoft.com/office/drawing/2014/main" id="{BB1C9CEE-E52F-7FF6-A3A8-0F0ACA1D4C3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7800" y="100583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0" name="Espace réservé du texte 25">
            <a:extLst>
              <a:ext uri="{FF2B5EF4-FFF2-40B4-BE49-F238E27FC236}">
                <a16:creationId xmlns:a16="http://schemas.microsoft.com/office/drawing/2014/main" id="{A0F69FCE-71C9-EECC-BCB1-E21C3ED013AD}"/>
              </a:ext>
            </a:extLst>
          </p:cNvPr>
          <p:cNvSpPr>
            <a:spLocks noGrp="1"/>
          </p:cNvSpPr>
          <p:nvPr>
            <p:ph type="body" sz="quarter" idx="206" hasCustomPrompt="1"/>
          </p:nvPr>
        </p:nvSpPr>
        <p:spPr>
          <a:xfrm>
            <a:off x="1686914" y="100583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1" name="Espace réservé du texte 25">
            <a:extLst>
              <a:ext uri="{FF2B5EF4-FFF2-40B4-BE49-F238E27FC236}">
                <a16:creationId xmlns:a16="http://schemas.microsoft.com/office/drawing/2014/main" id="{762FA454-7E98-B590-D010-129891C26D9B}"/>
              </a:ext>
            </a:extLst>
          </p:cNvPr>
          <p:cNvSpPr>
            <a:spLocks noGrp="1"/>
          </p:cNvSpPr>
          <p:nvPr>
            <p:ph type="body" sz="quarter" idx="207" hasCustomPrompt="1"/>
          </p:nvPr>
        </p:nvSpPr>
        <p:spPr>
          <a:xfrm>
            <a:off x="3325780" y="1005836"/>
            <a:ext cx="159691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2" name="Espace réservé du texte 25">
            <a:extLst>
              <a:ext uri="{FF2B5EF4-FFF2-40B4-BE49-F238E27FC236}">
                <a16:creationId xmlns:a16="http://schemas.microsoft.com/office/drawing/2014/main" id="{D1A141A6-7771-4F88-56CD-1B09C68C2EDA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4966275" y="1005836"/>
            <a:ext cx="1608759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3" name="Espace réservé du texte 25">
            <a:extLst>
              <a:ext uri="{FF2B5EF4-FFF2-40B4-BE49-F238E27FC236}">
                <a16:creationId xmlns:a16="http://schemas.microsoft.com/office/drawing/2014/main" id="{ED36D6DA-B049-99D8-E29F-B91B4EDB56EB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6600211" y="1005837"/>
            <a:ext cx="1593777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4" name="Espace réservé du texte 25">
            <a:extLst>
              <a:ext uri="{FF2B5EF4-FFF2-40B4-BE49-F238E27FC236}">
                <a16:creationId xmlns:a16="http://schemas.microsoft.com/office/drawing/2014/main" id="{52C29249-08C2-2415-FDC8-067E225AD364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8237573" y="100661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6" name="Espace réservé pour une image  45">
            <a:extLst>
              <a:ext uri="{FF2B5EF4-FFF2-40B4-BE49-F238E27FC236}">
                <a16:creationId xmlns:a16="http://schemas.microsoft.com/office/drawing/2014/main" id="{04C37061-0CDC-EDC8-33FA-226E127ACF10}"/>
              </a:ext>
            </a:extLst>
          </p:cNvPr>
          <p:cNvSpPr>
            <a:spLocks noGrp="1"/>
          </p:cNvSpPr>
          <p:nvPr>
            <p:ph type="pic" sz="quarter" idx="211"/>
          </p:nvPr>
        </p:nvSpPr>
        <p:spPr>
          <a:xfrm>
            <a:off x="0" y="865188"/>
            <a:ext cx="9906000" cy="5992812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866739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8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itre 52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865312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>
              <a:defRPr/>
            </a:lvl1pPr>
          </a:lstStyle>
          <a:p>
            <a:r>
              <a:rPr lang="fr-FR" dirty="0"/>
              <a:t>Programme + date</a:t>
            </a:r>
          </a:p>
        </p:txBody>
      </p:sp>
      <p:sp>
        <p:nvSpPr>
          <p:cNvPr id="9" name="Espace réservé du texte 5"/>
          <p:cNvSpPr>
            <a:spLocks noGrp="1"/>
          </p:cNvSpPr>
          <p:nvPr>
            <p:ph type="body" sz="quarter" idx="44" hasCustomPrompt="1"/>
          </p:nvPr>
        </p:nvSpPr>
        <p:spPr>
          <a:xfrm>
            <a:off x="141940" y="129358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 dirty="0"/>
              <a:t>date</a:t>
            </a:r>
            <a:endParaRPr lang="en-US" dirty="0"/>
          </a:p>
        </p:txBody>
      </p:sp>
      <p:sp>
        <p:nvSpPr>
          <p:cNvPr id="59" name="Espace réservé du texte 21"/>
          <p:cNvSpPr>
            <a:spLocks noGrp="1"/>
          </p:cNvSpPr>
          <p:nvPr>
            <p:ph type="body" sz="quarter" idx="94" hasCustomPrompt="1"/>
          </p:nvPr>
        </p:nvSpPr>
        <p:spPr>
          <a:xfrm>
            <a:off x="53976" y="15075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20" name="Espace réservé du texte 5">
            <a:extLst>
              <a:ext uri="{FF2B5EF4-FFF2-40B4-BE49-F238E27FC236}">
                <a16:creationId xmlns:a16="http://schemas.microsoft.com/office/drawing/2014/main" id="{8C80AEB9-2E9E-48E3-A667-0BD3B511FD8D}"/>
              </a:ext>
            </a:extLst>
          </p:cNvPr>
          <p:cNvSpPr>
            <a:spLocks noGrp="1"/>
          </p:cNvSpPr>
          <p:nvPr>
            <p:ph type="body" sz="quarter" idx="148" hasCustomPrompt="1"/>
          </p:nvPr>
        </p:nvSpPr>
        <p:spPr>
          <a:xfrm>
            <a:off x="1797236" y="131263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1" name="Espace réservé du texte 21">
            <a:extLst>
              <a:ext uri="{FF2B5EF4-FFF2-40B4-BE49-F238E27FC236}">
                <a16:creationId xmlns:a16="http://schemas.microsoft.com/office/drawing/2014/main" id="{2396292D-42BF-406D-9F33-C903C8DB7B78}"/>
              </a:ext>
            </a:extLst>
          </p:cNvPr>
          <p:cNvSpPr>
            <a:spLocks noGrp="1"/>
          </p:cNvSpPr>
          <p:nvPr>
            <p:ph type="body" sz="quarter" idx="149" hasCustomPrompt="1"/>
          </p:nvPr>
        </p:nvSpPr>
        <p:spPr>
          <a:xfrm>
            <a:off x="1699747" y="152655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2" name="Espace réservé du texte 5">
            <a:extLst>
              <a:ext uri="{FF2B5EF4-FFF2-40B4-BE49-F238E27FC236}">
                <a16:creationId xmlns:a16="http://schemas.microsoft.com/office/drawing/2014/main" id="{99C548F7-2D43-4357-ADFA-B27583EF644E}"/>
              </a:ext>
            </a:extLst>
          </p:cNvPr>
          <p:cNvSpPr>
            <a:spLocks noGrp="1"/>
          </p:cNvSpPr>
          <p:nvPr>
            <p:ph type="body" sz="quarter" idx="150" hasCustomPrompt="1"/>
          </p:nvPr>
        </p:nvSpPr>
        <p:spPr>
          <a:xfrm>
            <a:off x="141940" y="240333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3" name="Espace réservé du texte 21">
            <a:extLst>
              <a:ext uri="{FF2B5EF4-FFF2-40B4-BE49-F238E27FC236}">
                <a16:creationId xmlns:a16="http://schemas.microsoft.com/office/drawing/2014/main" id="{77213307-9869-4889-AC76-34ACC4FC18B3}"/>
              </a:ext>
            </a:extLst>
          </p:cNvPr>
          <p:cNvSpPr>
            <a:spLocks noGrp="1"/>
          </p:cNvSpPr>
          <p:nvPr>
            <p:ph type="body" sz="quarter" idx="151" hasCustomPrompt="1"/>
          </p:nvPr>
        </p:nvSpPr>
        <p:spPr>
          <a:xfrm>
            <a:off x="53976" y="261851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4" name="Espace réservé du texte 5">
            <a:extLst>
              <a:ext uri="{FF2B5EF4-FFF2-40B4-BE49-F238E27FC236}">
                <a16:creationId xmlns:a16="http://schemas.microsoft.com/office/drawing/2014/main" id="{B754DD7F-3239-48A6-963F-CCC887D5FB00}"/>
              </a:ext>
            </a:extLst>
          </p:cNvPr>
          <p:cNvSpPr>
            <a:spLocks noGrp="1"/>
          </p:cNvSpPr>
          <p:nvPr>
            <p:ph type="body" sz="quarter" idx="152" hasCustomPrompt="1"/>
          </p:nvPr>
        </p:nvSpPr>
        <p:spPr>
          <a:xfrm>
            <a:off x="1784927" y="242443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5" name="Espace réservé du texte 21">
            <a:extLst>
              <a:ext uri="{FF2B5EF4-FFF2-40B4-BE49-F238E27FC236}">
                <a16:creationId xmlns:a16="http://schemas.microsoft.com/office/drawing/2014/main" id="{38347F99-D9D0-4B52-9C46-A6380933844F}"/>
              </a:ext>
            </a:extLst>
          </p:cNvPr>
          <p:cNvSpPr>
            <a:spLocks noGrp="1"/>
          </p:cNvSpPr>
          <p:nvPr>
            <p:ph type="body" sz="quarter" idx="153" hasCustomPrompt="1"/>
          </p:nvPr>
        </p:nvSpPr>
        <p:spPr>
          <a:xfrm>
            <a:off x="1706488" y="26383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6" name="Espace réservé du texte 5">
            <a:extLst>
              <a:ext uri="{FF2B5EF4-FFF2-40B4-BE49-F238E27FC236}">
                <a16:creationId xmlns:a16="http://schemas.microsoft.com/office/drawing/2014/main" id="{C60BCA47-CB87-4138-AAF5-6B39BF820259}"/>
              </a:ext>
            </a:extLst>
          </p:cNvPr>
          <p:cNvSpPr>
            <a:spLocks noGrp="1"/>
          </p:cNvSpPr>
          <p:nvPr>
            <p:ph type="body" sz="quarter" idx="154" hasCustomPrompt="1"/>
          </p:nvPr>
        </p:nvSpPr>
        <p:spPr>
          <a:xfrm>
            <a:off x="1775011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7" name="Espace réservé du texte 21">
            <a:extLst>
              <a:ext uri="{FF2B5EF4-FFF2-40B4-BE49-F238E27FC236}">
                <a16:creationId xmlns:a16="http://schemas.microsoft.com/office/drawing/2014/main" id="{1EB46A22-994C-4DC3-836F-CD8D9177EC53}"/>
              </a:ext>
            </a:extLst>
          </p:cNvPr>
          <p:cNvSpPr>
            <a:spLocks noGrp="1"/>
          </p:cNvSpPr>
          <p:nvPr>
            <p:ph type="body" sz="quarter" idx="155" hasCustomPrompt="1"/>
          </p:nvPr>
        </p:nvSpPr>
        <p:spPr>
          <a:xfrm>
            <a:off x="1696572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8" name="Espace réservé du texte 5">
            <a:extLst>
              <a:ext uri="{FF2B5EF4-FFF2-40B4-BE49-F238E27FC236}">
                <a16:creationId xmlns:a16="http://schemas.microsoft.com/office/drawing/2014/main" id="{332E3410-60F7-4E39-8123-91D569161913}"/>
              </a:ext>
            </a:extLst>
          </p:cNvPr>
          <p:cNvSpPr>
            <a:spLocks noGrp="1"/>
          </p:cNvSpPr>
          <p:nvPr>
            <p:ph type="body" sz="quarter" idx="156" hasCustomPrompt="1"/>
          </p:nvPr>
        </p:nvSpPr>
        <p:spPr>
          <a:xfrm>
            <a:off x="141940" y="351687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9" name="Espace réservé du texte 21">
            <a:extLst>
              <a:ext uri="{FF2B5EF4-FFF2-40B4-BE49-F238E27FC236}">
                <a16:creationId xmlns:a16="http://schemas.microsoft.com/office/drawing/2014/main" id="{0B61EBBE-6D78-4BB9-AE46-CD766FFE2EF1}"/>
              </a:ext>
            </a:extLst>
          </p:cNvPr>
          <p:cNvSpPr>
            <a:spLocks noGrp="1"/>
          </p:cNvSpPr>
          <p:nvPr>
            <p:ph type="body" sz="quarter" idx="157" hasCustomPrompt="1"/>
          </p:nvPr>
        </p:nvSpPr>
        <p:spPr>
          <a:xfrm>
            <a:off x="53976" y="37307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38" name="Espace réservé du texte 5">
            <a:extLst>
              <a:ext uri="{FF2B5EF4-FFF2-40B4-BE49-F238E27FC236}">
                <a16:creationId xmlns:a16="http://schemas.microsoft.com/office/drawing/2014/main" id="{B265D09B-D6DA-4C65-BBFF-96EF797109CF}"/>
              </a:ext>
            </a:extLst>
          </p:cNvPr>
          <p:cNvSpPr>
            <a:spLocks noGrp="1"/>
          </p:cNvSpPr>
          <p:nvPr>
            <p:ph type="body" sz="quarter" idx="158" hasCustomPrompt="1"/>
          </p:nvPr>
        </p:nvSpPr>
        <p:spPr>
          <a:xfrm>
            <a:off x="130740" y="463042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39" name="Espace réservé du texte 21">
            <a:extLst>
              <a:ext uri="{FF2B5EF4-FFF2-40B4-BE49-F238E27FC236}">
                <a16:creationId xmlns:a16="http://schemas.microsoft.com/office/drawing/2014/main" id="{6E1BD1BB-E372-480B-A655-F26332BE11F0}"/>
              </a:ext>
            </a:extLst>
          </p:cNvPr>
          <p:cNvSpPr>
            <a:spLocks noGrp="1"/>
          </p:cNvSpPr>
          <p:nvPr>
            <p:ph type="body" sz="quarter" idx="159" hasCustomPrompt="1"/>
          </p:nvPr>
        </p:nvSpPr>
        <p:spPr>
          <a:xfrm>
            <a:off x="42776" y="485069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0" name="Espace réservé du texte 5">
            <a:extLst>
              <a:ext uri="{FF2B5EF4-FFF2-40B4-BE49-F238E27FC236}">
                <a16:creationId xmlns:a16="http://schemas.microsoft.com/office/drawing/2014/main" id="{8A80379D-4BAD-4FA1-838F-CBDB7D30C3F3}"/>
              </a:ext>
            </a:extLst>
          </p:cNvPr>
          <p:cNvSpPr>
            <a:spLocks noGrp="1"/>
          </p:cNvSpPr>
          <p:nvPr>
            <p:ph type="body" sz="quarter" idx="160" hasCustomPrompt="1"/>
          </p:nvPr>
        </p:nvSpPr>
        <p:spPr>
          <a:xfrm>
            <a:off x="1797236" y="464037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1" name="Espace réservé du texte 21">
            <a:extLst>
              <a:ext uri="{FF2B5EF4-FFF2-40B4-BE49-F238E27FC236}">
                <a16:creationId xmlns:a16="http://schemas.microsoft.com/office/drawing/2014/main" id="{A26EDC34-CB66-4665-8891-91B4313FB5EA}"/>
              </a:ext>
            </a:extLst>
          </p:cNvPr>
          <p:cNvSpPr>
            <a:spLocks noGrp="1"/>
          </p:cNvSpPr>
          <p:nvPr>
            <p:ph type="body" sz="quarter" idx="161" hasCustomPrompt="1"/>
          </p:nvPr>
        </p:nvSpPr>
        <p:spPr>
          <a:xfrm>
            <a:off x="1702922" y="485111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2" name="Espace réservé du texte 5">
            <a:extLst>
              <a:ext uri="{FF2B5EF4-FFF2-40B4-BE49-F238E27FC236}">
                <a16:creationId xmlns:a16="http://schemas.microsoft.com/office/drawing/2014/main" id="{B3570922-E09E-4F8C-A1CC-D9C425014C36}"/>
              </a:ext>
            </a:extLst>
          </p:cNvPr>
          <p:cNvSpPr>
            <a:spLocks noGrp="1"/>
          </p:cNvSpPr>
          <p:nvPr>
            <p:ph type="body" sz="quarter" idx="162" hasCustomPrompt="1"/>
          </p:nvPr>
        </p:nvSpPr>
        <p:spPr>
          <a:xfrm>
            <a:off x="1778564" y="575403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3" name="Espace réservé du texte 21">
            <a:extLst>
              <a:ext uri="{FF2B5EF4-FFF2-40B4-BE49-F238E27FC236}">
                <a16:creationId xmlns:a16="http://schemas.microsoft.com/office/drawing/2014/main" id="{27A287F4-2BF7-4173-8F75-1DD2B572AF64}"/>
              </a:ext>
            </a:extLst>
          </p:cNvPr>
          <p:cNvSpPr>
            <a:spLocks noGrp="1"/>
          </p:cNvSpPr>
          <p:nvPr>
            <p:ph type="body" sz="quarter" idx="163" hasCustomPrompt="1"/>
          </p:nvPr>
        </p:nvSpPr>
        <p:spPr>
          <a:xfrm>
            <a:off x="1703300" y="597747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4" name="Espace réservé du texte 5">
            <a:extLst>
              <a:ext uri="{FF2B5EF4-FFF2-40B4-BE49-F238E27FC236}">
                <a16:creationId xmlns:a16="http://schemas.microsoft.com/office/drawing/2014/main" id="{A7772E6D-6669-433D-A06B-E630B7B1E17F}"/>
              </a:ext>
            </a:extLst>
          </p:cNvPr>
          <p:cNvSpPr>
            <a:spLocks noGrp="1"/>
          </p:cNvSpPr>
          <p:nvPr>
            <p:ph type="body" sz="quarter" idx="164" hasCustomPrompt="1"/>
          </p:nvPr>
        </p:nvSpPr>
        <p:spPr>
          <a:xfrm>
            <a:off x="116364" y="574551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5" name="Espace réservé du texte 21">
            <a:extLst>
              <a:ext uri="{FF2B5EF4-FFF2-40B4-BE49-F238E27FC236}">
                <a16:creationId xmlns:a16="http://schemas.microsoft.com/office/drawing/2014/main" id="{1AC09E87-DB0D-420D-8D1F-A8077E9A694D}"/>
              </a:ext>
            </a:extLst>
          </p:cNvPr>
          <p:cNvSpPr>
            <a:spLocks noGrp="1"/>
          </p:cNvSpPr>
          <p:nvPr>
            <p:ph type="body" sz="quarter" idx="165" hasCustomPrompt="1"/>
          </p:nvPr>
        </p:nvSpPr>
        <p:spPr>
          <a:xfrm>
            <a:off x="53800" y="59594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8" name="Espace réservé du texte 5">
            <a:extLst>
              <a:ext uri="{FF2B5EF4-FFF2-40B4-BE49-F238E27FC236}">
                <a16:creationId xmlns:a16="http://schemas.microsoft.com/office/drawing/2014/main" id="{E2B2ADDC-FF78-45C0-BD45-CBC923DB2AD0}"/>
              </a:ext>
            </a:extLst>
          </p:cNvPr>
          <p:cNvSpPr>
            <a:spLocks noGrp="1"/>
          </p:cNvSpPr>
          <p:nvPr>
            <p:ph type="body" sz="quarter" idx="166" hasCustomPrompt="1"/>
          </p:nvPr>
        </p:nvSpPr>
        <p:spPr>
          <a:xfrm>
            <a:off x="3403785" y="130746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9" name="Espace réservé du texte 21">
            <a:extLst>
              <a:ext uri="{FF2B5EF4-FFF2-40B4-BE49-F238E27FC236}">
                <a16:creationId xmlns:a16="http://schemas.microsoft.com/office/drawing/2014/main" id="{C7DCE750-C439-46C0-ABB3-E173FC430B02}"/>
              </a:ext>
            </a:extLst>
          </p:cNvPr>
          <p:cNvSpPr>
            <a:spLocks noGrp="1"/>
          </p:cNvSpPr>
          <p:nvPr>
            <p:ph type="body" sz="quarter" idx="167" hasCustomPrompt="1"/>
          </p:nvPr>
        </p:nvSpPr>
        <p:spPr>
          <a:xfrm>
            <a:off x="3331696" y="151820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0" name="Espace réservé du texte 5">
            <a:extLst>
              <a:ext uri="{FF2B5EF4-FFF2-40B4-BE49-F238E27FC236}">
                <a16:creationId xmlns:a16="http://schemas.microsoft.com/office/drawing/2014/main" id="{462CBC8A-54BF-4B28-9CC7-604FF65B76A2}"/>
              </a:ext>
            </a:extLst>
          </p:cNvPr>
          <p:cNvSpPr>
            <a:spLocks noGrp="1"/>
          </p:cNvSpPr>
          <p:nvPr>
            <p:ph type="body" sz="quarter" idx="168" hasCustomPrompt="1"/>
          </p:nvPr>
        </p:nvSpPr>
        <p:spPr>
          <a:xfrm>
            <a:off x="3406960" y="241995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1" name="Espace réservé du texte 21">
            <a:extLst>
              <a:ext uri="{FF2B5EF4-FFF2-40B4-BE49-F238E27FC236}">
                <a16:creationId xmlns:a16="http://schemas.microsoft.com/office/drawing/2014/main" id="{CD58C5E9-8221-4D21-98DC-631B8C255671}"/>
              </a:ext>
            </a:extLst>
          </p:cNvPr>
          <p:cNvSpPr>
            <a:spLocks noGrp="1"/>
          </p:cNvSpPr>
          <p:nvPr>
            <p:ph type="body" sz="quarter" idx="169" hasCustomPrompt="1"/>
          </p:nvPr>
        </p:nvSpPr>
        <p:spPr>
          <a:xfrm>
            <a:off x="3338046" y="263386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2" name="Espace réservé du texte 5">
            <a:extLst>
              <a:ext uri="{FF2B5EF4-FFF2-40B4-BE49-F238E27FC236}">
                <a16:creationId xmlns:a16="http://schemas.microsoft.com/office/drawing/2014/main" id="{CBE1EEDD-C952-4C45-8375-6E2EB6A5B286}"/>
              </a:ext>
            </a:extLst>
          </p:cNvPr>
          <p:cNvSpPr>
            <a:spLocks noGrp="1"/>
          </p:cNvSpPr>
          <p:nvPr>
            <p:ph type="body" sz="quarter" idx="170" hasCustomPrompt="1"/>
          </p:nvPr>
        </p:nvSpPr>
        <p:spPr>
          <a:xfrm>
            <a:off x="3399871" y="352409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3" name="Espace réservé du texte 21">
            <a:extLst>
              <a:ext uri="{FF2B5EF4-FFF2-40B4-BE49-F238E27FC236}">
                <a16:creationId xmlns:a16="http://schemas.microsoft.com/office/drawing/2014/main" id="{CF285263-C2C8-4E50-A6AC-2E86457003BB}"/>
              </a:ext>
            </a:extLst>
          </p:cNvPr>
          <p:cNvSpPr>
            <a:spLocks noGrp="1"/>
          </p:cNvSpPr>
          <p:nvPr>
            <p:ph type="body" sz="quarter" idx="171" hasCustomPrompt="1"/>
          </p:nvPr>
        </p:nvSpPr>
        <p:spPr>
          <a:xfrm>
            <a:off x="3337307" y="374118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4" name="Espace réservé du texte 5">
            <a:extLst>
              <a:ext uri="{FF2B5EF4-FFF2-40B4-BE49-F238E27FC236}">
                <a16:creationId xmlns:a16="http://schemas.microsoft.com/office/drawing/2014/main" id="{B211D2B6-5B1C-4589-999F-108E7C51FE39}"/>
              </a:ext>
            </a:extLst>
          </p:cNvPr>
          <p:cNvSpPr>
            <a:spLocks noGrp="1"/>
          </p:cNvSpPr>
          <p:nvPr>
            <p:ph type="body" sz="quarter" idx="172" hasCustomPrompt="1"/>
          </p:nvPr>
        </p:nvSpPr>
        <p:spPr>
          <a:xfrm>
            <a:off x="3409960" y="463719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5" name="Espace réservé du texte 21">
            <a:extLst>
              <a:ext uri="{FF2B5EF4-FFF2-40B4-BE49-F238E27FC236}">
                <a16:creationId xmlns:a16="http://schemas.microsoft.com/office/drawing/2014/main" id="{E1907BA6-B935-4D1A-9E65-C1DBA386832E}"/>
              </a:ext>
            </a:extLst>
          </p:cNvPr>
          <p:cNvSpPr>
            <a:spLocks noGrp="1"/>
          </p:cNvSpPr>
          <p:nvPr>
            <p:ph type="body" sz="quarter" idx="173" hasCustomPrompt="1"/>
          </p:nvPr>
        </p:nvSpPr>
        <p:spPr>
          <a:xfrm>
            <a:off x="3337871" y="485746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6" name="Espace réservé du texte 5">
            <a:extLst>
              <a:ext uri="{FF2B5EF4-FFF2-40B4-BE49-F238E27FC236}">
                <a16:creationId xmlns:a16="http://schemas.microsoft.com/office/drawing/2014/main" id="{DF614677-153D-40E4-9946-990485A14641}"/>
              </a:ext>
            </a:extLst>
          </p:cNvPr>
          <p:cNvSpPr>
            <a:spLocks noGrp="1"/>
          </p:cNvSpPr>
          <p:nvPr>
            <p:ph type="body" sz="quarter" idx="174" hasCustomPrompt="1"/>
          </p:nvPr>
        </p:nvSpPr>
        <p:spPr>
          <a:xfrm>
            <a:off x="3427307" y="575456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7" name="Espace réservé du texte 21">
            <a:extLst>
              <a:ext uri="{FF2B5EF4-FFF2-40B4-BE49-F238E27FC236}">
                <a16:creationId xmlns:a16="http://schemas.microsoft.com/office/drawing/2014/main" id="{2BFB32E0-8842-494F-9651-E8385285EAF8}"/>
              </a:ext>
            </a:extLst>
          </p:cNvPr>
          <p:cNvSpPr>
            <a:spLocks noGrp="1"/>
          </p:cNvSpPr>
          <p:nvPr>
            <p:ph type="body" sz="quarter" idx="175" hasCustomPrompt="1"/>
          </p:nvPr>
        </p:nvSpPr>
        <p:spPr>
          <a:xfrm>
            <a:off x="3336168" y="59653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58" name="Espace réservé du texte 5">
            <a:extLst>
              <a:ext uri="{FF2B5EF4-FFF2-40B4-BE49-F238E27FC236}">
                <a16:creationId xmlns:a16="http://schemas.microsoft.com/office/drawing/2014/main" id="{30724D41-0AD9-47A3-AE8D-63C1C0FCDC8B}"/>
              </a:ext>
            </a:extLst>
          </p:cNvPr>
          <p:cNvSpPr>
            <a:spLocks noGrp="1"/>
          </p:cNvSpPr>
          <p:nvPr>
            <p:ph type="body" sz="quarter" idx="176" hasCustomPrompt="1"/>
          </p:nvPr>
        </p:nvSpPr>
        <p:spPr>
          <a:xfrm>
            <a:off x="5062820" y="130284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9" name="Espace réservé du texte 21">
            <a:extLst>
              <a:ext uri="{FF2B5EF4-FFF2-40B4-BE49-F238E27FC236}">
                <a16:creationId xmlns:a16="http://schemas.microsoft.com/office/drawing/2014/main" id="{5EE6ED3B-5583-4517-8EF9-1F7DD5C62DB6}"/>
              </a:ext>
            </a:extLst>
          </p:cNvPr>
          <p:cNvSpPr>
            <a:spLocks noGrp="1"/>
          </p:cNvSpPr>
          <p:nvPr>
            <p:ph type="body" sz="quarter" idx="177" hasCustomPrompt="1"/>
          </p:nvPr>
        </p:nvSpPr>
        <p:spPr>
          <a:xfrm>
            <a:off x="4978031" y="151676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0" name="Espace réservé du texte 5">
            <a:extLst>
              <a:ext uri="{FF2B5EF4-FFF2-40B4-BE49-F238E27FC236}">
                <a16:creationId xmlns:a16="http://schemas.microsoft.com/office/drawing/2014/main" id="{B015B0A8-4CB1-4721-BE25-CE50245EF4FD}"/>
              </a:ext>
            </a:extLst>
          </p:cNvPr>
          <p:cNvSpPr>
            <a:spLocks noGrp="1"/>
          </p:cNvSpPr>
          <p:nvPr>
            <p:ph type="body" sz="quarter" idx="178" hasCustomPrompt="1"/>
          </p:nvPr>
        </p:nvSpPr>
        <p:spPr>
          <a:xfrm>
            <a:off x="5055906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1" name="Espace réservé du texte 21">
            <a:extLst>
              <a:ext uri="{FF2B5EF4-FFF2-40B4-BE49-F238E27FC236}">
                <a16:creationId xmlns:a16="http://schemas.microsoft.com/office/drawing/2014/main" id="{22EA3218-A2B4-4239-A53A-7F355E6104C1}"/>
              </a:ext>
            </a:extLst>
          </p:cNvPr>
          <p:cNvSpPr>
            <a:spLocks noGrp="1"/>
          </p:cNvSpPr>
          <p:nvPr>
            <p:ph type="body" sz="quarter" idx="179" hasCustomPrompt="1"/>
          </p:nvPr>
        </p:nvSpPr>
        <p:spPr>
          <a:xfrm>
            <a:off x="4974292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2" name="Espace réservé du texte 5">
            <a:extLst>
              <a:ext uri="{FF2B5EF4-FFF2-40B4-BE49-F238E27FC236}">
                <a16:creationId xmlns:a16="http://schemas.microsoft.com/office/drawing/2014/main" id="{6393BE1E-9FEA-4FE9-B3FD-F8A9B03250AC}"/>
              </a:ext>
            </a:extLst>
          </p:cNvPr>
          <p:cNvSpPr>
            <a:spLocks noGrp="1"/>
          </p:cNvSpPr>
          <p:nvPr>
            <p:ph type="body" sz="quarter" idx="180" hasCustomPrompt="1"/>
          </p:nvPr>
        </p:nvSpPr>
        <p:spPr>
          <a:xfrm>
            <a:off x="5057970" y="3516892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3" name="Espace réservé du texte 21">
            <a:extLst>
              <a:ext uri="{FF2B5EF4-FFF2-40B4-BE49-F238E27FC236}">
                <a16:creationId xmlns:a16="http://schemas.microsoft.com/office/drawing/2014/main" id="{4BD17BB7-DCC1-4549-B7CE-A1809EEF3149}"/>
              </a:ext>
            </a:extLst>
          </p:cNvPr>
          <p:cNvSpPr>
            <a:spLocks noGrp="1"/>
          </p:cNvSpPr>
          <p:nvPr>
            <p:ph type="body" sz="quarter" idx="181" hasCustomPrompt="1"/>
          </p:nvPr>
        </p:nvSpPr>
        <p:spPr>
          <a:xfrm>
            <a:off x="4979531" y="37276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6" name="Espace réservé du texte 5">
            <a:extLst>
              <a:ext uri="{FF2B5EF4-FFF2-40B4-BE49-F238E27FC236}">
                <a16:creationId xmlns:a16="http://schemas.microsoft.com/office/drawing/2014/main" id="{BB80FF63-6DE1-407D-9BEA-A6D441BBFFAC}"/>
              </a:ext>
            </a:extLst>
          </p:cNvPr>
          <p:cNvSpPr>
            <a:spLocks noGrp="1"/>
          </p:cNvSpPr>
          <p:nvPr>
            <p:ph type="body" sz="quarter" idx="182" hasCustomPrompt="1"/>
          </p:nvPr>
        </p:nvSpPr>
        <p:spPr>
          <a:xfrm>
            <a:off x="5049556" y="463502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7" name="Espace réservé du texte 21">
            <a:extLst>
              <a:ext uri="{FF2B5EF4-FFF2-40B4-BE49-F238E27FC236}">
                <a16:creationId xmlns:a16="http://schemas.microsoft.com/office/drawing/2014/main" id="{CACF3E41-4F2D-47D7-B713-C4FC3F149CCE}"/>
              </a:ext>
            </a:extLst>
          </p:cNvPr>
          <p:cNvSpPr>
            <a:spLocks noGrp="1"/>
          </p:cNvSpPr>
          <p:nvPr>
            <p:ph type="body" sz="quarter" idx="183" hasCustomPrompt="1"/>
          </p:nvPr>
        </p:nvSpPr>
        <p:spPr>
          <a:xfrm>
            <a:off x="4977467" y="485211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8" name="Espace réservé du texte 5">
            <a:extLst>
              <a:ext uri="{FF2B5EF4-FFF2-40B4-BE49-F238E27FC236}">
                <a16:creationId xmlns:a16="http://schemas.microsoft.com/office/drawing/2014/main" id="{768668A3-E73D-4E8D-9841-6C6F3A5A5DEE}"/>
              </a:ext>
            </a:extLst>
          </p:cNvPr>
          <p:cNvSpPr>
            <a:spLocks noGrp="1"/>
          </p:cNvSpPr>
          <p:nvPr>
            <p:ph type="body" sz="quarter" idx="184" hasCustomPrompt="1"/>
          </p:nvPr>
        </p:nvSpPr>
        <p:spPr>
          <a:xfrm>
            <a:off x="5070494" y="574969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9" name="Espace réservé du texte 21">
            <a:extLst>
              <a:ext uri="{FF2B5EF4-FFF2-40B4-BE49-F238E27FC236}">
                <a16:creationId xmlns:a16="http://schemas.microsoft.com/office/drawing/2014/main" id="{9E582339-D7F0-4B82-8D3C-90EE32D8B5DD}"/>
              </a:ext>
            </a:extLst>
          </p:cNvPr>
          <p:cNvSpPr>
            <a:spLocks noGrp="1"/>
          </p:cNvSpPr>
          <p:nvPr>
            <p:ph type="body" sz="quarter" idx="185" hasCustomPrompt="1"/>
          </p:nvPr>
        </p:nvSpPr>
        <p:spPr>
          <a:xfrm>
            <a:off x="4982530" y="596361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70" name="Espace réservé du texte 5">
            <a:extLst>
              <a:ext uri="{FF2B5EF4-FFF2-40B4-BE49-F238E27FC236}">
                <a16:creationId xmlns:a16="http://schemas.microsoft.com/office/drawing/2014/main" id="{B2813CAA-D0CA-461B-AAE4-F3D3C3DEF94E}"/>
              </a:ext>
            </a:extLst>
          </p:cNvPr>
          <p:cNvSpPr>
            <a:spLocks noGrp="1"/>
          </p:cNvSpPr>
          <p:nvPr>
            <p:ph type="body" sz="quarter" idx="186" hasCustomPrompt="1"/>
          </p:nvPr>
        </p:nvSpPr>
        <p:spPr>
          <a:xfrm>
            <a:off x="6686552" y="130070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1" name="Espace réservé du texte 21">
            <a:extLst>
              <a:ext uri="{FF2B5EF4-FFF2-40B4-BE49-F238E27FC236}">
                <a16:creationId xmlns:a16="http://schemas.microsoft.com/office/drawing/2014/main" id="{C47A3F16-9C71-4C28-8F18-A43D631AF34A}"/>
              </a:ext>
            </a:extLst>
          </p:cNvPr>
          <p:cNvSpPr>
            <a:spLocks noGrp="1"/>
          </p:cNvSpPr>
          <p:nvPr>
            <p:ph type="body" sz="quarter" idx="187" hasCustomPrompt="1"/>
          </p:nvPr>
        </p:nvSpPr>
        <p:spPr>
          <a:xfrm>
            <a:off x="6598588" y="152414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2" name="Espace réservé du texte 5">
            <a:extLst>
              <a:ext uri="{FF2B5EF4-FFF2-40B4-BE49-F238E27FC236}">
                <a16:creationId xmlns:a16="http://schemas.microsoft.com/office/drawing/2014/main" id="{A3E22232-9F29-4A25-8C53-35B86082F3F6}"/>
              </a:ext>
            </a:extLst>
          </p:cNvPr>
          <p:cNvSpPr>
            <a:spLocks noGrp="1"/>
          </p:cNvSpPr>
          <p:nvPr>
            <p:ph type="body" sz="quarter" idx="188" hasCustomPrompt="1"/>
          </p:nvPr>
        </p:nvSpPr>
        <p:spPr>
          <a:xfrm>
            <a:off x="6694210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3" name="Espace réservé du texte 21">
            <a:extLst>
              <a:ext uri="{FF2B5EF4-FFF2-40B4-BE49-F238E27FC236}">
                <a16:creationId xmlns:a16="http://schemas.microsoft.com/office/drawing/2014/main" id="{E58BFCDD-8497-460F-B1E7-3F04854F6D78}"/>
              </a:ext>
            </a:extLst>
          </p:cNvPr>
          <p:cNvSpPr>
            <a:spLocks noGrp="1"/>
          </p:cNvSpPr>
          <p:nvPr>
            <p:ph type="body" sz="quarter" idx="189" hasCustomPrompt="1"/>
          </p:nvPr>
        </p:nvSpPr>
        <p:spPr>
          <a:xfrm>
            <a:off x="6612596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4" name="Espace réservé du texte 5">
            <a:extLst>
              <a:ext uri="{FF2B5EF4-FFF2-40B4-BE49-F238E27FC236}">
                <a16:creationId xmlns:a16="http://schemas.microsoft.com/office/drawing/2014/main" id="{65F9E5DA-8D8E-4372-9DF0-3DCCC569C186}"/>
              </a:ext>
            </a:extLst>
          </p:cNvPr>
          <p:cNvSpPr>
            <a:spLocks noGrp="1"/>
          </p:cNvSpPr>
          <p:nvPr>
            <p:ph type="body" sz="quarter" idx="190" hasCustomPrompt="1"/>
          </p:nvPr>
        </p:nvSpPr>
        <p:spPr>
          <a:xfrm>
            <a:off x="6678330" y="352006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5" name="Espace réservé du texte 21">
            <a:extLst>
              <a:ext uri="{FF2B5EF4-FFF2-40B4-BE49-F238E27FC236}">
                <a16:creationId xmlns:a16="http://schemas.microsoft.com/office/drawing/2014/main" id="{821831A7-F02F-4AD6-9F86-00B28BD4FD29}"/>
              </a:ext>
            </a:extLst>
          </p:cNvPr>
          <p:cNvSpPr>
            <a:spLocks noGrp="1"/>
          </p:cNvSpPr>
          <p:nvPr>
            <p:ph type="body" sz="quarter" idx="191" hasCustomPrompt="1"/>
          </p:nvPr>
        </p:nvSpPr>
        <p:spPr>
          <a:xfrm>
            <a:off x="6606241" y="373715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6" name="Espace réservé du texte 5">
            <a:extLst>
              <a:ext uri="{FF2B5EF4-FFF2-40B4-BE49-F238E27FC236}">
                <a16:creationId xmlns:a16="http://schemas.microsoft.com/office/drawing/2014/main" id="{75CEEF97-0D46-4B11-9A8C-EE3A9B3900F4}"/>
              </a:ext>
            </a:extLst>
          </p:cNvPr>
          <p:cNvSpPr>
            <a:spLocks noGrp="1"/>
          </p:cNvSpPr>
          <p:nvPr>
            <p:ph type="body" sz="quarter" idx="192" hasCustomPrompt="1"/>
          </p:nvPr>
        </p:nvSpPr>
        <p:spPr>
          <a:xfrm>
            <a:off x="6702260" y="462968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7" name="Espace réservé du texte 21">
            <a:extLst>
              <a:ext uri="{FF2B5EF4-FFF2-40B4-BE49-F238E27FC236}">
                <a16:creationId xmlns:a16="http://schemas.microsoft.com/office/drawing/2014/main" id="{B3B8DA1C-0F0A-4665-A039-3F705A6A0600}"/>
              </a:ext>
            </a:extLst>
          </p:cNvPr>
          <p:cNvSpPr>
            <a:spLocks noGrp="1"/>
          </p:cNvSpPr>
          <p:nvPr>
            <p:ph type="body" sz="quarter" idx="193" hasCustomPrompt="1"/>
          </p:nvPr>
        </p:nvSpPr>
        <p:spPr>
          <a:xfrm>
            <a:off x="6617471" y="48499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0" name="Espace réservé du texte 5">
            <a:extLst>
              <a:ext uri="{FF2B5EF4-FFF2-40B4-BE49-F238E27FC236}">
                <a16:creationId xmlns:a16="http://schemas.microsoft.com/office/drawing/2014/main" id="{F6ABBD9B-B469-4940-AE41-AE3A5FB9A06C}"/>
              </a:ext>
            </a:extLst>
          </p:cNvPr>
          <p:cNvSpPr>
            <a:spLocks noGrp="1"/>
          </p:cNvSpPr>
          <p:nvPr>
            <p:ph type="body" sz="quarter" idx="194" hasCustomPrompt="1"/>
          </p:nvPr>
        </p:nvSpPr>
        <p:spPr>
          <a:xfrm>
            <a:off x="6688257" y="57508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1" name="Espace réservé du texte 21">
            <a:extLst>
              <a:ext uri="{FF2B5EF4-FFF2-40B4-BE49-F238E27FC236}">
                <a16:creationId xmlns:a16="http://schemas.microsoft.com/office/drawing/2014/main" id="{B0E51FE5-2C5F-4403-84C0-140466FAFDDA}"/>
              </a:ext>
            </a:extLst>
          </p:cNvPr>
          <p:cNvSpPr>
            <a:spLocks noGrp="1"/>
          </p:cNvSpPr>
          <p:nvPr>
            <p:ph type="body" sz="quarter" idx="195" hasCustomPrompt="1"/>
          </p:nvPr>
        </p:nvSpPr>
        <p:spPr>
          <a:xfrm>
            <a:off x="6609818" y="59584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2" name="Espace réservé du texte 5">
            <a:extLst>
              <a:ext uri="{FF2B5EF4-FFF2-40B4-BE49-F238E27FC236}">
                <a16:creationId xmlns:a16="http://schemas.microsoft.com/office/drawing/2014/main" id="{13D3F9FF-E69E-4E69-84DB-5B3F6C77E3D1}"/>
              </a:ext>
            </a:extLst>
          </p:cNvPr>
          <p:cNvSpPr>
            <a:spLocks noGrp="1"/>
          </p:cNvSpPr>
          <p:nvPr>
            <p:ph type="body" sz="quarter" idx="196" hasCustomPrompt="1"/>
          </p:nvPr>
        </p:nvSpPr>
        <p:spPr>
          <a:xfrm>
            <a:off x="8353804" y="127722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3" name="Espace réservé du texte 21">
            <a:extLst>
              <a:ext uri="{FF2B5EF4-FFF2-40B4-BE49-F238E27FC236}">
                <a16:creationId xmlns:a16="http://schemas.microsoft.com/office/drawing/2014/main" id="{85695F6E-F8EC-48D2-BCFC-71CF544E94F6}"/>
              </a:ext>
            </a:extLst>
          </p:cNvPr>
          <p:cNvSpPr>
            <a:spLocks noGrp="1"/>
          </p:cNvSpPr>
          <p:nvPr>
            <p:ph type="body" sz="quarter" idx="197" hasCustomPrompt="1"/>
          </p:nvPr>
        </p:nvSpPr>
        <p:spPr>
          <a:xfrm>
            <a:off x="8240440" y="15228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4" name="Espace réservé du texte 5">
            <a:extLst>
              <a:ext uri="{FF2B5EF4-FFF2-40B4-BE49-F238E27FC236}">
                <a16:creationId xmlns:a16="http://schemas.microsoft.com/office/drawing/2014/main" id="{A904408A-B12E-4DBD-924E-BFEED5ECE632}"/>
              </a:ext>
            </a:extLst>
          </p:cNvPr>
          <p:cNvSpPr>
            <a:spLocks noGrp="1"/>
          </p:cNvSpPr>
          <p:nvPr>
            <p:ph type="body" sz="quarter" idx="198" hasCustomPrompt="1"/>
          </p:nvPr>
        </p:nvSpPr>
        <p:spPr>
          <a:xfrm>
            <a:off x="8313856" y="240272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5" name="Espace réservé du texte 21">
            <a:extLst>
              <a:ext uri="{FF2B5EF4-FFF2-40B4-BE49-F238E27FC236}">
                <a16:creationId xmlns:a16="http://schemas.microsoft.com/office/drawing/2014/main" id="{E0A042F0-C33A-405D-A1C2-A6E7B15546B8}"/>
              </a:ext>
            </a:extLst>
          </p:cNvPr>
          <p:cNvSpPr>
            <a:spLocks noGrp="1"/>
          </p:cNvSpPr>
          <p:nvPr>
            <p:ph type="body" sz="quarter" idx="199" hasCustomPrompt="1"/>
          </p:nvPr>
        </p:nvSpPr>
        <p:spPr>
          <a:xfrm>
            <a:off x="8219542" y="261346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6" name="Espace réservé du texte 5">
            <a:extLst>
              <a:ext uri="{FF2B5EF4-FFF2-40B4-BE49-F238E27FC236}">
                <a16:creationId xmlns:a16="http://schemas.microsoft.com/office/drawing/2014/main" id="{2D3656AA-9C4B-4FA9-930E-0A6BF6D8B3E0}"/>
              </a:ext>
            </a:extLst>
          </p:cNvPr>
          <p:cNvSpPr>
            <a:spLocks noGrp="1"/>
          </p:cNvSpPr>
          <p:nvPr>
            <p:ph type="body" sz="quarter" idx="200" hasCustomPrompt="1"/>
          </p:nvPr>
        </p:nvSpPr>
        <p:spPr>
          <a:xfrm>
            <a:off x="8331004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7" name="Espace réservé du texte 21">
            <a:extLst>
              <a:ext uri="{FF2B5EF4-FFF2-40B4-BE49-F238E27FC236}">
                <a16:creationId xmlns:a16="http://schemas.microsoft.com/office/drawing/2014/main" id="{2DDE5568-56B2-44F6-B499-2BAA0A74582A}"/>
              </a:ext>
            </a:extLst>
          </p:cNvPr>
          <p:cNvSpPr>
            <a:spLocks noGrp="1"/>
          </p:cNvSpPr>
          <p:nvPr>
            <p:ph type="body" sz="quarter" idx="201" hasCustomPrompt="1"/>
          </p:nvPr>
        </p:nvSpPr>
        <p:spPr>
          <a:xfrm>
            <a:off x="8243040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90" name="Espace réservé du texte 5">
            <a:extLst>
              <a:ext uri="{FF2B5EF4-FFF2-40B4-BE49-F238E27FC236}">
                <a16:creationId xmlns:a16="http://schemas.microsoft.com/office/drawing/2014/main" id="{F18934EF-C260-4F9D-BC80-274B70E103EF}"/>
              </a:ext>
            </a:extLst>
          </p:cNvPr>
          <p:cNvSpPr>
            <a:spLocks noGrp="1"/>
          </p:cNvSpPr>
          <p:nvPr>
            <p:ph type="body" sz="quarter" idx="202" hasCustomPrompt="1"/>
          </p:nvPr>
        </p:nvSpPr>
        <p:spPr>
          <a:xfrm>
            <a:off x="8333470" y="462267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1" name="Espace réservé du texte 21">
            <a:extLst>
              <a:ext uri="{FF2B5EF4-FFF2-40B4-BE49-F238E27FC236}">
                <a16:creationId xmlns:a16="http://schemas.microsoft.com/office/drawing/2014/main" id="{A9B7F131-FC4A-4702-9EFB-B1176C821BD6}"/>
              </a:ext>
            </a:extLst>
          </p:cNvPr>
          <p:cNvSpPr>
            <a:spLocks noGrp="1"/>
          </p:cNvSpPr>
          <p:nvPr>
            <p:ph type="body" sz="quarter" idx="203" hasCustomPrompt="1"/>
          </p:nvPr>
        </p:nvSpPr>
        <p:spPr>
          <a:xfrm>
            <a:off x="8248681" y="484611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92" name="Espace réservé du texte 5">
            <a:extLst>
              <a:ext uri="{FF2B5EF4-FFF2-40B4-BE49-F238E27FC236}">
                <a16:creationId xmlns:a16="http://schemas.microsoft.com/office/drawing/2014/main" id="{5EA78D35-B085-4B9E-B946-8CB09AC04EBD}"/>
              </a:ext>
            </a:extLst>
          </p:cNvPr>
          <p:cNvSpPr>
            <a:spLocks noGrp="1"/>
          </p:cNvSpPr>
          <p:nvPr>
            <p:ph type="body" sz="quarter" idx="204" hasCustomPrompt="1"/>
          </p:nvPr>
        </p:nvSpPr>
        <p:spPr>
          <a:xfrm>
            <a:off x="8338371" y="57404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3" name="Espace réservé du texte 21">
            <a:extLst>
              <a:ext uri="{FF2B5EF4-FFF2-40B4-BE49-F238E27FC236}">
                <a16:creationId xmlns:a16="http://schemas.microsoft.com/office/drawing/2014/main" id="{22D9597F-17BC-445F-9282-AB481E4A8D29}"/>
              </a:ext>
            </a:extLst>
          </p:cNvPr>
          <p:cNvSpPr>
            <a:spLocks noGrp="1"/>
          </p:cNvSpPr>
          <p:nvPr>
            <p:ph type="body" sz="quarter" idx="205" hasCustomPrompt="1"/>
          </p:nvPr>
        </p:nvSpPr>
        <p:spPr>
          <a:xfrm>
            <a:off x="8247232" y="59607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39" name="Espace réservé du texte 25">
            <a:extLst>
              <a:ext uri="{FF2B5EF4-FFF2-40B4-BE49-F238E27FC236}">
                <a16:creationId xmlns:a16="http://schemas.microsoft.com/office/drawing/2014/main" id="{BB1C9CEE-E52F-7FF6-A3A8-0F0ACA1D4C3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7800" y="100583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0" name="Espace réservé du texte 25">
            <a:extLst>
              <a:ext uri="{FF2B5EF4-FFF2-40B4-BE49-F238E27FC236}">
                <a16:creationId xmlns:a16="http://schemas.microsoft.com/office/drawing/2014/main" id="{A0F69FCE-71C9-EECC-BCB1-E21C3ED013AD}"/>
              </a:ext>
            </a:extLst>
          </p:cNvPr>
          <p:cNvSpPr>
            <a:spLocks noGrp="1"/>
          </p:cNvSpPr>
          <p:nvPr>
            <p:ph type="body" sz="quarter" idx="206" hasCustomPrompt="1"/>
          </p:nvPr>
        </p:nvSpPr>
        <p:spPr>
          <a:xfrm>
            <a:off x="1686914" y="100583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1" name="Espace réservé du texte 25">
            <a:extLst>
              <a:ext uri="{FF2B5EF4-FFF2-40B4-BE49-F238E27FC236}">
                <a16:creationId xmlns:a16="http://schemas.microsoft.com/office/drawing/2014/main" id="{762FA454-7E98-B590-D010-129891C26D9B}"/>
              </a:ext>
            </a:extLst>
          </p:cNvPr>
          <p:cNvSpPr>
            <a:spLocks noGrp="1"/>
          </p:cNvSpPr>
          <p:nvPr>
            <p:ph type="body" sz="quarter" idx="207" hasCustomPrompt="1"/>
          </p:nvPr>
        </p:nvSpPr>
        <p:spPr>
          <a:xfrm>
            <a:off x="3325780" y="1005836"/>
            <a:ext cx="159691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2" name="Espace réservé du texte 25">
            <a:extLst>
              <a:ext uri="{FF2B5EF4-FFF2-40B4-BE49-F238E27FC236}">
                <a16:creationId xmlns:a16="http://schemas.microsoft.com/office/drawing/2014/main" id="{D1A141A6-7771-4F88-56CD-1B09C68C2EDA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4966275" y="1005836"/>
            <a:ext cx="1608759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3" name="Espace réservé du texte 25">
            <a:extLst>
              <a:ext uri="{FF2B5EF4-FFF2-40B4-BE49-F238E27FC236}">
                <a16:creationId xmlns:a16="http://schemas.microsoft.com/office/drawing/2014/main" id="{ED36D6DA-B049-99D8-E29F-B91B4EDB56EB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6600211" y="1005837"/>
            <a:ext cx="1593777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4" name="Espace réservé du texte 25">
            <a:extLst>
              <a:ext uri="{FF2B5EF4-FFF2-40B4-BE49-F238E27FC236}">
                <a16:creationId xmlns:a16="http://schemas.microsoft.com/office/drawing/2014/main" id="{52C29249-08C2-2415-FDC8-067E225AD364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8237573" y="100661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6" name="Espace réservé pour une image  45">
            <a:extLst>
              <a:ext uri="{FF2B5EF4-FFF2-40B4-BE49-F238E27FC236}">
                <a16:creationId xmlns:a16="http://schemas.microsoft.com/office/drawing/2014/main" id="{04C37061-0CDC-EDC8-33FA-226E127ACF10}"/>
              </a:ext>
            </a:extLst>
          </p:cNvPr>
          <p:cNvSpPr>
            <a:spLocks noGrp="1"/>
          </p:cNvSpPr>
          <p:nvPr>
            <p:ph type="pic" sz="quarter" idx="211"/>
          </p:nvPr>
        </p:nvSpPr>
        <p:spPr>
          <a:xfrm>
            <a:off x="0" y="865188"/>
            <a:ext cx="9906000" cy="5992812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078141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mercredi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11">
            <a:extLst>
              <a:ext uri="{FF2B5EF4-FFF2-40B4-BE49-F238E27FC236}">
                <a16:creationId xmlns:a16="http://schemas.microsoft.com/office/drawing/2014/main" id="{AFE3F8F2-DB9A-4565-AB8F-C8BEE7F07E6B}"/>
              </a:ext>
            </a:extLst>
          </p:cNvPr>
          <p:cNvSpPr/>
          <p:nvPr userDrawn="1"/>
        </p:nvSpPr>
        <p:spPr>
          <a:xfrm>
            <a:off x="158759" y="4635137"/>
            <a:ext cx="4699281" cy="2120838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5096346" y="1989741"/>
            <a:ext cx="4660719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7" name="Rectangle 10">
            <a:extLst>
              <a:ext uri="{FF2B5EF4-FFF2-40B4-BE49-F238E27FC236}">
                <a16:creationId xmlns:a16="http://schemas.microsoft.com/office/drawing/2014/main" id="{CD0B0B76-7DD8-4000-AEA9-2A8443F1B586}"/>
              </a:ext>
            </a:extLst>
          </p:cNvPr>
          <p:cNvSpPr/>
          <p:nvPr userDrawn="1"/>
        </p:nvSpPr>
        <p:spPr>
          <a:xfrm>
            <a:off x="5077065" y="4612898"/>
            <a:ext cx="4680000" cy="2143075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78096" y="1610873"/>
            <a:ext cx="4679944" cy="2521707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 dirty="0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5077065" y="2011978"/>
            <a:ext cx="4680000" cy="2121605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20" name="Espace réservé du texte 36"/>
          <p:cNvSpPr>
            <a:spLocks noGrp="1"/>
          </p:cNvSpPr>
          <p:nvPr>
            <p:ph type="body" sz="quarter" idx="27" hasCustomPrompt="1"/>
          </p:nvPr>
        </p:nvSpPr>
        <p:spPr>
          <a:xfrm>
            <a:off x="5096346" y="4635136"/>
            <a:ext cx="4680000" cy="2152853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98294" y="1999362"/>
            <a:ext cx="4680000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 dirty="0"/>
              <a:t>Groupe / Activité</a:t>
            </a:r>
          </a:p>
        </p:txBody>
      </p:sp>
      <p:sp>
        <p:nvSpPr>
          <p:cNvPr id="25" name="Espace réservé du texte 36">
            <a:extLst>
              <a:ext uri="{FF2B5EF4-FFF2-40B4-BE49-F238E27FC236}">
                <a16:creationId xmlns:a16="http://schemas.microsoft.com/office/drawing/2014/main" id="{409A1594-E523-4942-A568-3C7C141F5263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78040" y="4600727"/>
            <a:ext cx="4680000" cy="2176825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78040" y="1621776"/>
            <a:ext cx="4700254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5056811" y="1632663"/>
            <a:ext cx="4700254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4" name="Espace réservé du texte 2">
            <a:extLst>
              <a:ext uri="{FF2B5EF4-FFF2-40B4-BE49-F238E27FC236}">
                <a16:creationId xmlns:a16="http://schemas.microsoft.com/office/drawing/2014/main" id="{AFBDE6EE-E3B7-43C1-A487-3A51AC0DFA3A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157786" y="4257552"/>
            <a:ext cx="4700254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5" name="Espace réservé du texte 2">
            <a:extLst>
              <a:ext uri="{FF2B5EF4-FFF2-40B4-BE49-F238E27FC236}">
                <a16:creationId xmlns:a16="http://schemas.microsoft.com/office/drawing/2014/main" id="{0C7B97CC-457B-4CB2-BD3F-FF322DECE5C8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76092" y="4255820"/>
            <a:ext cx="4700254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153900070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mercred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3476583" y="1966684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78096" y="1610873"/>
            <a:ext cx="2739672" cy="2521707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 dirty="0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3508672" y="1987427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98294" y="1999362"/>
            <a:ext cx="2719474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 dirty="0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78040" y="1621776"/>
            <a:ext cx="2740239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95590" y="1609842"/>
            <a:ext cx="272456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BAF6D446-6DE4-FABC-AFD9-34BDB6ABB07B}"/>
              </a:ext>
            </a:extLst>
          </p:cNvPr>
          <p:cNvSpPr/>
          <p:nvPr userDrawn="1"/>
        </p:nvSpPr>
        <p:spPr>
          <a:xfrm>
            <a:off x="6855831" y="1942816"/>
            <a:ext cx="2762913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9ED42-5A2B-1158-85BB-80F3614454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884376" y="1597908"/>
            <a:ext cx="272456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" name="Espace réservé du texte 36">
            <a:extLst>
              <a:ext uri="{FF2B5EF4-FFF2-40B4-BE49-F238E27FC236}">
                <a16:creationId xmlns:a16="http://schemas.microsoft.com/office/drawing/2014/main" id="{5B19C832-EE11-35A0-F248-078F5498344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894359" y="1965054"/>
            <a:ext cx="2714585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86A69EBD-C75F-4B18-97CD-B47F56F6CAD0}"/>
              </a:ext>
            </a:extLst>
          </p:cNvPr>
          <p:cNvSpPr/>
          <p:nvPr userDrawn="1"/>
        </p:nvSpPr>
        <p:spPr>
          <a:xfrm>
            <a:off x="5237622" y="4616850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" name="Espace réservé du texte 2">
            <a:extLst>
              <a:ext uri="{FF2B5EF4-FFF2-40B4-BE49-F238E27FC236}">
                <a16:creationId xmlns:a16="http://schemas.microsoft.com/office/drawing/2014/main" id="{6F913375-B269-7721-805A-99539EBD512B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5237621" y="4271942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46BA0E44-ACE9-7D46-DDE9-52570551EE44}"/>
              </a:ext>
            </a:extLst>
          </p:cNvPr>
          <p:cNvSpPr/>
          <p:nvPr userDrawn="1"/>
        </p:nvSpPr>
        <p:spPr>
          <a:xfrm>
            <a:off x="1774148" y="4647702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6ED7C91A-4F6C-879B-441A-E282E4DE8D14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795868" y="4276569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7" name="Espace réservé du texte 36">
            <a:extLst>
              <a:ext uri="{FF2B5EF4-FFF2-40B4-BE49-F238E27FC236}">
                <a16:creationId xmlns:a16="http://schemas.microsoft.com/office/drawing/2014/main" id="{8381C539-0609-CE90-2157-E4250A2F92DE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259340" y="461336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18" name="Espace réservé du texte 36">
            <a:extLst>
              <a:ext uri="{FF2B5EF4-FFF2-40B4-BE49-F238E27FC236}">
                <a16:creationId xmlns:a16="http://schemas.microsoft.com/office/drawing/2014/main" id="{9843B048-2D6A-81DC-4504-5427CB90808C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1817587" y="4636541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</p:spTree>
    <p:extLst>
      <p:ext uri="{BB962C8B-B14F-4D97-AF65-F5344CB8AC3E}">
        <p14:creationId xmlns:p14="http://schemas.microsoft.com/office/powerpoint/2010/main" val="231787569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mercred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3476583" y="1966684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78096" y="1610873"/>
            <a:ext cx="2739672" cy="2521707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 dirty="0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3508672" y="1987427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98294" y="1999362"/>
            <a:ext cx="2719474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 dirty="0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78040" y="1621776"/>
            <a:ext cx="2740239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95590" y="1609842"/>
            <a:ext cx="272456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BAF6D446-6DE4-FABC-AFD9-34BDB6ABB07B}"/>
              </a:ext>
            </a:extLst>
          </p:cNvPr>
          <p:cNvSpPr/>
          <p:nvPr userDrawn="1"/>
        </p:nvSpPr>
        <p:spPr>
          <a:xfrm>
            <a:off x="6855831" y="1942816"/>
            <a:ext cx="2762913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9ED42-5A2B-1158-85BB-80F3614454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884376" y="1597908"/>
            <a:ext cx="272456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" name="Espace réservé du texte 36">
            <a:extLst>
              <a:ext uri="{FF2B5EF4-FFF2-40B4-BE49-F238E27FC236}">
                <a16:creationId xmlns:a16="http://schemas.microsoft.com/office/drawing/2014/main" id="{5B19C832-EE11-35A0-F248-078F5498344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894359" y="1965054"/>
            <a:ext cx="2714585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86A69EBD-C75F-4B18-97CD-B47F56F6CAD0}"/>
              </a:ext>
            </a:extLst>
          </p:cNvPr>
          <p:cNvSpPr/>
          <p:nvPr userDrawn="1"/>
        </p:nvSpPr>
        <p:spPr>
          <a:xfrm>
            <a:off x="3485108" y="4613364"/>
            <a:ext cx="2762913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" name="Espace réservé du texte 2">
            <a:extLst>
              <a:ext uri="{FF2B5EF4-FFF2-40B4-BE49-F238E27FC236}">
                <a16:creationId xmlns:a16="http://schemas.microsoft.com/office/drawing/2014/main" id="{6F913375-B269-7721-805A-99539EBD512B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3495590" y="4271942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46BA0E44-ACE9-7D46-DDE9-52570551EE44}"/>
              </a:ext>
            </a:extLst>
          </p:cNvPr>
          <p:cNvSpPr/>
          <p:nvPr userDrawn="1"/>
        </p:nvSpPr>
        <p:spPr>
          <a:xfrm>
            <a:off x="176574" y="4657637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6ED7C91A-4F6C-879B-441A-E282E4DE8D14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98294" y="4286504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7" name="Espace réservé du texte 36">
            <a:extLst>
              <a:ext uri="{FF2B5EF4-FFF2-40B4-BE49-F238E27FC236}">
                <a16:creationId xmlns:a16="http://schemas.microsoft.com/office/drawing/2014/main" id="{8381C539-0609-CE90-2157-E4250A2F92DE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3517309" y="461336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18" name="Espace réservé du texte 36">
            <a:extLst>
              <a:ext uri="{FF2B5EF4-FFF2-40B4-BE49-F238E27FC236}">
                <a16:creationId xmlns:a16="http://schemas.microsoft.com/office/drawing/2014/main" id="{9843B048-2D6A-81DC-4504-5427CB90808C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220013" y="467508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6058FD35-CB48-202B-9A34-486DEC45CB0F}"/>
              </a:ext>
            </a:extLst>
          </p:cNvPr>
          <p:cNvSpPr/>
          <p:nvPr userDrawn="1"/>
        </p:nvSpPr>
        <p:spPr>
          <a:xfrm>
            <a:off x="6883877" y="4622151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" name="Espace réservé du texte 2">
            <a:extLst>
              <a:ext uri="{FF2B5EF4-FFF2-40B4-BE49-F238E27FC236}">
                <a16:creationId xmlns:a16="http://schemas.microsoft.com/office/drawing/2014/main" id="{AE06ED0D-B7C6-DA7B-3E00-95FC27B6A2B3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6894359" y="4280729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4" name="Espace réservé du texte 36">
            <a:extLst>
              <a:ext uri="{FF2B5EF4-FFF2-40B4-BE49-F238E27FC236}">
                <a16:creationId xmlns:a16="http://schemas.microsoft.com/office/drawing/2014/main" id="{1936850A-5268-2A9B-431C-EFEFE976844A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6894359" y="463171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</p:spTree>
    <p:extLst>
      <p:ext uri="{BB962C8B-B14F-4D97-AF65-F5344CB8AC3E}">
        <p14:creationId xmlns:p14="http://schemas.microsoft.com/office/powerpoint/2010/main" val="311484641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 mercredi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2649977" y="1990858"/>
            <a:ext cx="2340038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10478" y="1610873"/>
            <a:ext cx="2441526" cy="2521707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 dirty="0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2648490" y="1986742"/>
            <a:ext cx="2330831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98538" y="1999362"/>
            <a:ext cx="2453466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 dirty="0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8538" y="1621776"/>
            <a:ext cx="2441526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649977" y="1623035"/>
            <a:ext cx="234003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BAF6D446-6DE4-FABC-AFD9-34BDB6ABB07B}"/>
              </a:ext>
            </a:extLst>
          </p:cNvPr>
          <p:cNvSpPr/>
          <p:nvPr userDrawn="1"/>
        </p:nvSpPr>
        <p:spPr>
          <a:xfrm>
            <a:off x="5096302" y="1958977"/>
            <a:ext cx="2340038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9ED42-5A2B-1158-85BB-80F3614454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5099907" y="1614069"/>
            <a:ext cx="2319807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" name="Espace réservé du texte 36">
            <a:extLst>
              <a:ext uri="{FF2B5EF4-FFF2-40B4-BE49-F238E27FC236}">
                <a16:creationId xmlns:a16="http://schemas.microsoft.com/office/drawing/2014/main" id="{5B19C832-EE11-35A0-F248-078F5498344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5099907" y="1967961"/>
            <a:ext cx="2319807" cy="216461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86A69EBD-C75F-4B18-97CD-B47F56F6CAD0}"/>
              </a:ext>
            </a:extLst>
          </p:cNvPr>
          <p:cNvSpPr/>
          <p:nvPr userDrawn="1"/>
        </p:nvSpPr>
        <p:spPr>
          <a:xfrm>
            <a:off x="3485108" y="4613364"/>
            <a:ext cx="2762913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" name="Espace réservé du texte 2">
            <a:extLst>
              <a:ext uri="{FF2B5EF4-FFF2-40B4-BE49-F238E27FC236}">
                <a16:creationId xmlns:a16="http://schemas.microsoft.com/office/drawing/2014/main" id="{6F913375-B269-7721-805A-99539EBD512B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3495590" y="4271942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46BA0E44-ACE9-7D46-DDE9-52570551EE44}"/>
              </a:ext>
            </a:extLst>
          </p:cNvPr>
          <p:cNvSpPr/>
          <p:nvPr userDrawn="1"/>
        </p:nvSpPr>
        <p:spPr>
          <a:xfrm>
            <a:off x="176574" y="4657637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6ED7C91A-4F6C-879B-441A-E282E4DE8D14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98294" y="4286504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7" name="Espace réservé du texte 36">
            <a:extLst>
              <a:ext uri="{FF2B5EF4-FFF2-40B4-BE49-F238E27FC236}">
                <a16:creationId xmlns:a16="http://schemas.microsoft.com/office/drawing/2014/main" id="{8381C539-0609-CE90-2157-E4250A2F92DE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3517309" y="461336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18" name="Espace réservé du texte 36">
            <a:extLst>
              <a:ext uri="{FF2B5EF4-FFF2-40B4-BE49-F238E27FC236}">
                <a16:creationId xmlns:a16="http://schemas.microsoft.com/office/drawing/2014/main" id="{9843B048-2D6A-81DC-4504-5427CB90808C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220013" y="467508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6058FD35-CB48-202B-9A34-486DEC45CB0F}"/>
              </a:ext>
            </a:extLst>
          </p:cNvPr>
          <p:cNvSpPr/>
          <p:nvPr userDrawn="1"/>
        </p:nvSpPr>
        <p:spPr>
          <a:xfrm>
            <a:off x="6883877" y="4622151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" name="Espace réservé du texte 2">
            <a:extLst>
              <a:ext uri="{FF2B5EF4-FFF2-40B4-BE49-F238E27FC236}">
                <a16:creationId xmlns:a16="http://schemas.microsoft.com/office/drawing/2014/main" id="{AE06ED0D-B7C6-DA7B-3E00-95FC27B6A2B3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6894359" y="4280729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4" name="Espace réservé du texte 36">
            <a:extLst>
              <a:ext uri="{FF2B5EF4-FFF2-40B4-BE49-F238E27FC236}">
                <a16:creationId xmlns:a16="http://schemas.microsoft.com/office/drawing/2014/main" id="{1936850A-5268-2A9B-431C-EFEFE976844A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6894359" y="463171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15" name="Rectangle 11">
            <a:extLst>
              <a:ext uri="{FF2B5EF4-FFF2-40B4-BE49-F238E27FC236}">
                <a16:creationId xmlns:a16="http://schemas.microsoft.com/office/drawing/2014/main" id="{C9A66756-2443-8006-215D-35A3DAECBF6C}"/>
              </a:ext>
            </a:extLst>
          </p:cNvPr>
          <p:cNvSpPr/>
          <p:nvPr userDrawn="1"/>
        </p:nvSpPr>
        <p:spPr>
          <a:xfrm>
            <a:off x="7490369" y="1967715"/>
            <a:ext cx="2340038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3E1B8E2B-296E-6B1D-0CDB-1424103EAAA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7492749" y="1627499"/>
            <a:ext cx="234003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2" name="Espace réservé du texte 36">
            <a:extLst>
              <a:ext uri="{FF2B5EF4-FFF2-40B4-BE49-F238E27FC236}">
                <a16:creationId xmlns:a16="http://schemas.microsoft.com/office/drawing/2014/main" id="{6E7E3E8F-DA68-496C-8F90-44C952B00179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496829" y="1965608"/>
            <a:ext cx="2330831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</p:spTree>
    <p:extLst>
      <p:ext uri="{BB962C8B-B14F-4D97-AF65-F5344CB8AC3E}">
        <p14:creationId xmlns:p14="http://schemas.microsoft.com/office/powerpoint/2010/main" val="57158137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 mercred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2649977" y="1990858"/>
            <a:ext cx="2340038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78340" y="1610873"/>
            <a:ext cx="2473664" cy="2521707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 dirty="0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2648490" y="1986742"/>
            <a:ext cx="2330831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98538" y="1999362"/>
            <a:ext cx="2453466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 dirty="0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6597" y="1621776"/>
            <a:ext cx="2453467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649977" y="1623035"/>
            <a:ext cx="234003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BAF6D446-6DE4-FABC-AFD9-34BDB6ABB07B}"/>
              </a:ext>
            </a:extLst>
          </p:cNvPr>
          <p:cNvSpPr/>
          <p:nvPr userDrawn="1"/>
        </p:nvSpPr>
        <p:spPr>
          <a:xfrm>
            <a:off x="5096302" y="1958977"/>
            <a:ext cx="2340038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9ED42-5A2B-1158-85BB-80F3614454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5099907" y="1614069"/>
            <a:ext cx="2319807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" name="Espace réservé du texte 36">
            <a:extLst>
              <a:ext uri="{FF2B5EF4-FFF2-40B4-BE49-F238E27FC236}">
                <a16:creationId xmlns:a16="http://schemas.microsoft.com/office/drawing/2014/main" id="{5B19C832-EE11-35A0-F248-078F5498344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5099907" y="1967961"/>
            <a:ext cx="2319807" cy="216461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86A69EBD-C75F-4B18-97CD-B47F56F6CAD0}"/>
              </a:ext>
            </a:extLst>
          </p:cNvPr>
          <p:cNvSpPr/>
          <p:nvPr userDrawn="1"/>
        </p:nvSpPr>
        <p:spPr>
          <a:xfrm>
            <a:off x="2638008" y="4627926"/>
            <a:ext cx="2350521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" name="Espace réservé du texte 2">
            <a:extLst>
              <a:ext uri="{FF2B5EF4-FFF2-40B4-BE49-F238E27FC236}">
                <a16:creationId xmlns:a16="http://schemas.microsoft.com/office/drawing/2014/main" id="{6F913375-B269-7721-805A-99539EBD512B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2648490" y="4286504"/>
            <a:ext cx="2340039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46BA0E44-ACE9-7D46-DDE9-52570551EE44}"/>
              </a:ext>
            </a:extLst>
          </p:cNvPr>
          <p:cNvSpPr/>
          <p:nvPr userDrawn="1"/>
        </p:nvSpPr>
        <p:spPr>
          <a:xfrm>
            <a:off x="86597" y="4657637"/>
            <a:ext cx="2453468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6ED7C91A-4F6C-879B-441A-E282E4DE8D14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08317" y="4286504"/>
            <a:ext cx="245346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7" name="Espace réservé du texte 36">
            <a:extLst>
              <a:ext uri="{FF2B5EF4-FFF2-40B4-BE49-F238E27FC236}">
                <a16:creationId xmlns:a16="http://schemas.microsoft.com/office/drawing/2014/main" id="{8381C539-0609-CE90-2157-E4250A2F92DE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2652801" y="4657912"/>
            <a:ext cx="2326520" cy="2112853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18" name="Espace réservé du texte 36">
            <a:extLst>
              <a:ext uri="{FF2B5EF4-FFF2-40B4-BE49-F238E27FC236}">
                <a16:creationId xmlns:a16="http://schemas.microsoft.com/office/drawing/2014/main" id="{9843B048-2D6A-81DC-4504-5427CB90808C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108317" y="4631412"/>
            <a:ext cx="2431747" cy="2169064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6058FD35-CB48-202B-9A34-486DEC45CB0F}"/>
              </a:ext>
            </a:extLst>
          </p:cNvPr>
          <p:cNvSpPr/>
          <p:nvPr userDrawn="1"/>
        </p:nvSpPr>
        <p:spPr>
          <a:xfrm>
            <a:off x="5096302" y="4622142"/>
            <a:ext cx="2350521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" name="Espace réservé du texte 2">
            <a:extLst>
              <a:ext uri="{FF2B5EF4-FFF2-40B4-BE49-F238E27FC236}">
                <a16:creationId xmlns:a16="http://schemas.microsoft.com/office/drawing/2014/main" id="{AE06ED0D-B7C6-DA7B-3E00-95FC27B6A2B3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106785" y="4280720"/>
            <a:ext cx="2329556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4" name="Espace réservé du texte 36">
            <a:extLst>
              <a:ext uri="{FF2B5EF4-FFF2-40B4-BE49-F238E27FC236}">
                <a16:creationId xmlns:a16="http://schemas.microsoft.com/office/drawing/2014/main" id="{1936850A-5268-2A9B-431C-EFEFE976844A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5138986" y="4642735"/>
            <a:ext cx="2307837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15" name="Rectangle 11">
            <a:extLst>
              <a:ext uri="{FF2B5EF4-FFF2-40B4-BE49-F238E27FC236}">
                <a16:creationId xmlns:a16="http://schemas.microsoft.com/office/drawing/2014/main" id="{C9A66756-2443-8006-215D-35A3DAECBF6C}"/>
              </a:ext>
            </a:extLst>
          </p:cNvPr>
          <p:cNvSpPr/>
          <p:nvPr userDrawn="1"/>
        </p:nvSpPr>
        <p:spPr>
          <a:xfrm>
            <a:off x="7490369" y="1967715"/>
            <a:ext cx="2340038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3E1B8E2B-296E-6B1D-0CDB-1424103EAAA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7492749" y="1627499"/>
            <a:ext cx="234003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2" name="Espace réservé du texte 36">
            <a:extLst>
              <a:ext uri="{FF2B5EF4-FFF2-40B4-BE49-F238E27FC236}">
                <a16:creationId xmlns:a16="http://schemas.microsoft.com/office/drawing/2014/main" id="{6E7E3E8F-DA68-496C-8F90-44C952B00179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496829" y="1965608"/>
            <a:ext cx="2330831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20" name="Rectangle 11">
            <a:extLst>
              <a:ext uri="{FF2B5EF4-FFF2-40B4-BE49-F238E27FC236}">
                <a16:creationId xmlns:a16="http://schemas.microsoft.com/office/drawing/2014/main" id="{AB80F1EC-EA76-8EF3-BABA-BB1876DA75DE}"/>
              </a:ext>
            </a:extLst>
          </p:cNvPr>
          <p:cNvSpPr/>
          <p:nvPr userDrawn="1"/>
        </p:nvSpPr>
        <p:spPr>
          <a:xfrm>
            <a:off x="7513838" y="4627660"/>
            <a:ext cx="2350521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4" name="Espace réservé du texte 2">
            <a:extLst>
              <a:ext uri="{FF2B5EF4-FFF2-40B4-BE49-F238E27FC236}">
                <a16:creationId xmlns:a16="http://schemas.microsoft.com/office/drawing/2014/main" id="{4072C6BD-BEA3-8924-5324-D445DCED6B4B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7524321" y="4286238"/>
            <a:ext cx="2329556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5" name="Espace réservé du texte 36">
            <a:extLst>
              <a:ext uri="{FF2B5EF4-FFF2-40B4-BE49-F238E27FC236}">
                <a16:creationId xmlns:a16="http://schemas.microsoft.com/office/drawing/2014/main" id="{EB1A5146-2324-C26E-38D5-5992C87D768F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7519823" y="4642735"/>
            <a:ext cx="2307837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</p:spTree>
    <p:extLst>
      <p:ext uri="{BB962C8B-B14F-4D97-AF65-F5344CB8AC3E}">
        <p14:creationId xmlns:p14="http://schemas.microsoft.com/office/powerpoint/2010/main" val="23560888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mercredi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2091469" y="1990858"/>
            <a:ext cx="1818754" cy="2137253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18097" y="1610873"/>
            <a:ext cx="1838950" cy="2521707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 dirty="0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2089978" y="1986742"/>
            <a:ext cx="1830694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38294" y="1999362"/>
            <a:ext cx="1818753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 dirty="0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26354" y="1621776"/>
            <a:ext cx="1830693" cy="33720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091468" y="1623035"/>
            <a:ext cx="1830693" cy="34937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BAF6D446-6DE4-FABC-AFD9-34BDB6ABB07B}"/>
              </a:ext>
            </a:extLst>
          </p:cNvPr>
          <p:cNvSpPr/>
          <p:nvPr userDrawn="1"/>
        </p:nvSpPr>
        <p:spPr>
          <a:xfrm>
            <a:off x="4019188" y="1998514"/>
            <a:ext cx="1830694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9ED42-5A2B-1158-85BB-80F3614454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4033380" y="1633732"/>
            <a:ext cx="1827089" cy="35833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" name="Espace réservé du texte 36">
            <a:extLst>
              <a:ext uri="{FF2B5EF4-FFF2-40B4-BE49-F238E27FC236}">
                <a16:creationId xmlns:a16="http://schemas.microsoft.com/office/drawing/2014/main" id="{5B19C832-EE11-35A0-F248-078F5498344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4033270" y="1987625"/>
            <a:ext cx="1817260" cy="216461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15" name="Rectangle 11">
            <a:extLst>
              <a:ext uri="{FF2B5EF4-FFF2-40B4-BE49-F238E27FC236}">
                <a16:creationId xmlns:a16="http://schemas.microsoft.com/office/drawing/2014/main" id="{C9A66756-2443-8006-215D-35A3DAECBF6C}"/>
              </a:ext>
            </a:extLst>
          </p:cNvPr>
          <p:cNvSpPr/>
          <p:nvPr userDrawn="1"/>
        </p:nvSpPr>
        <p:spPr>
          <a:xfrm>
            <a:off x="5992890" y="1985272"/>
            <a:ext cx="1833549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3E1B8E2B-296E-6B1D-0CDB-1424103EAAA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5988764" y="1647163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2" name="Espace réservé du texte 36">
            <a:extLst>
              <a:ext uri="{FF2B5EF4-FFF2-40B4-BE49-F238E27FC236}">
                <a16:creationId xmlns:a16="http://schemas.microsoft.com/office/drawing/2014/main" id="{6E7E3E8F-DA68-496C-8F90-44C952B00179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5992845" y="1986742"/>
            <a:ext cx="1823008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52" name="Rectangle 11">
            <a:extLst>
              <a:ext uri="{FF2B5EF4-FFF2-40B4-BE49-F238E27FC236}">
                <a16:creationId xmlns:a16="http://schemas.microsoft.com/office/drawing/2014/main" id="{97293892-A8B0-85C6-84E6-1A671433A712}"/>
              </a:ext>
            </a:extLst>
          </p:cNvPr>
          <p:cNvSpPr/>
          <p:nvPr userDrawn="1"/>
        </p:nvSpPr>
        <p:spPr>
          <a:xfrm>
            <a:off x="2091469" y="4598620"/>
            <a:ext cx="1818754" cy="2137253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3" name="Rectangle 10">
            <a:extLst>
              <a:ext uri="{FF2B5EF4-FFF2-40B4-BE49-F238E27FC236}">
                <a16:creationId xmlns:a16="http://schemas.microsoft.com/office/drawing/2014/main" id="{7E9587C6-0667-8D56-5AEE-CC408C144F58}"/>
              </a:ext>
            </a:extLst>
          </p:cNvPr>
          <p:cNvSpPr/>
          <p:nvPr userDrawn="1"/>
        </p:nvSpPr>
        <p:spPr>
          <a:xfrm>
            <a:off x="118097" y="4218635"/>
            <a:ext cx="1838950" cy="2521707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" name="Espace réservé du texte 36">
            <a:extLst>
              <a:ext uri="{FF2B5EF4-FFF2-40B4-BE49-F238E27FC236}">
                <a16:creationId xmlns:a16="http://schemas.microsoft.com/office/drawing/2014/main" id="{8FB8C75C-977D-70D7-8FD4-4E638C23AAF1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2089978" y="4594504"/>
            <a:ext cx="1830694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55" name="Espace réservé du texte 36">
            <a:extLst>
              <a:ext uri="{FF2B5EF4-FFF2-40B4-BE49-F238E27FC236}">
                <a16:creationId xmlns:a16="http://schemas.microsoft.com/office/drawing/2014/main" id="{3A9C717F-623B-009D-1B7C-79AF4C0470D2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138294" y="4607124"/>
            <a:ext cx="1818753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 dirty="0"/>
              <a:t>Groupe / Activité</a:t>
            </a:r>
          </a:p>
        </p:txBody>
      </p:sp>
      <p:sp>
        <p:nvSpPr>
          <p:cNvPr id="56" name="Espace réservé du texte 2">
            <a:extLst>
              <a:ext uri="{FF2B5EF4-FFF2-40B4-BE49-F238E27FC236}">
                <a16:creationId xmlns:a16="http://schemas.microsoft.com/office/drawing/2014/main" id="{3CA88E50-684A-C000-F849-AA11EA135481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126354" y="4229538"/>
            <a:ext cx="1830693" cy="33720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57" name="Espace réservé du texte 2">
            <a:extLst>
              <a:ext uri="{FF2B5EF4-FFF2-40B4-BE49-F238E27FC236}">
                <a16:creationId xmlns:a16="http://schemas.microsoft.com/office/drawing/2014/main" id="{01B8A373-355D-C4B3-8968-CA14BD679CC0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2091468" y="4230797"/>
            <a:ext cx="1830693" cy="34937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58" name="Rectangle 11">
            <a:extLst>
              <a:ext uri="{FF2B5EF4-FFF2-40B4-BE49-F238E27FC236}">
                <a16:creationId xmlns:a16="http://schemas.microsoft.com/office/drawing/2014/main" id="{8CB87689-3790-7ED0-E97C-2E13E37EE225}"/>
              </a:ext>
            </a:extLst>
          </p:cNvPr>
          <p:cNvSpPr/>
          <p:nvPr userDrawn="1"/>
        </p:nvSpPr>
        <p:spPr>
          <a:xfrm>
            <a:off x="4019188" y="4606276"/>
            <a:ext cx="1830694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9" name="Espace réservé du texte 2">
            <a:extLst>
              <a:ext uri="{FF2B5EF4-FFF2-40B4-BE49-F238E27FC236}">
                <a16:creationId xmlns:a16="http://schemas.microsoft.com/office/drawing/2014/main" id="{61363C74-E53B-6145-D395-8F65FE1FF7EE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4033380" y="4241494"/>
            <a:ext cx="1827089" cy="35833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0" name="Espace réservé du texte 36">
            <a:extLst>
              <a:ext uri="{FF2B5EF4-FFF2-40B4-BE49-F238E27FC236}">
                <a16:creationId xmlns:a16="http://schemas.microsoft.com/office/drawing/2014/main" id="{ED2B1D7E-5FF4-99EB-9C84-9AE01B332CF0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4033270" y="4595387"/>
            <a:ext cx="1817260" cy="216461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61" name="Rectangle 11">
            <a:extLst>
              <a:ext uri="{FF2B5EF4-FFF2-40B4-BE49-F238E27FC236}">
                <a16:creationId xmlns:a16="http://schemas.microsoft.com/office/drawing/2014/main" id="{F9F62600-D3BB-6F80-99F4-46371389D5B7}"/>
              </a:ext>
            </a:extLst>
          </p:cNvPr>
          <p:cNvSpPr/>
          <p:nvPr userDrawn="1"/>
        </p:nvSpPr>
        <p:spPr>
          <a:xfrm>
            <a:off x="5992890" y="4593034"/>
            <a:ext cx="1833549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2" name="Espace réservé du texte 2">
            <a:extLst>
              <a:ext uri="{FF2B5EF4-FFF2-40B4-BE49-F238E27FC236}">
                <a16:creationId xmlns:a16="http://schemas.microsoft.com/office/drawing/2014/main" id="{B0804CAA-8FE0-15B3-7B03-27AD46155030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5988764" y="4254925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3" name="Espace réservé du texte 36">
            <a:extLst>
              <a:ext uri="{FF2B5EF4-FFF2-40B4-BE49-F238E27FC236}">
                <a16:creationId xmlns:a16="http://schemas.microsoft.com/office/drawing/2014/main" id="{30553C2D-2095-F3AD-169C-EA2FABD07A68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5992845" y="4594504"/>
            <a:ext cx="1823008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64" name="Rectangle 11">
            <a:extLst>
              <a:ext uri="{FF2B5EF4-FFF2-40B4-BE49-F238E27FC236}">
                <a16:creationId xmlns:a16="http://schemas.microsoft.com/office/drawing/2014/main" id="{FCC2E416-A8D3-7761-48CE-411F4AA93E24}"/>
              </a:ext>
            </a:extLst>
          </p:cNvPr>
          <p:cNvSpPr/>
          <p:nvPr userDrawn="1"/>
        </p:nvSpPr>
        <p:spPr>
          <a:xfrm>
            <a:off x="7929646" y="3014024"/>
            <a:ext cx="1827089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5" name="Espace réservé du texte 2">
            <a:extLst>
              <a:ext uri="{FF2B5EF4-FFF2-40B4-BE49-F238E27FC236}">
                <a16:creationId xmlns:a16="http://schemas.microsoft.com/office/drawing/2014/main" id="{49477EF5-329A-2FA5-75DE-070EC9ED090D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7929646" y="2685747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6" name="Espace réservé du texte 36">
            <a:extLst>
              <a:ext uri="{FF2B5EF4-FFF2-40B4-BE49-F238E27FC236}">
                <a16:creationId xmlns:a16="http://schemas.microsoft.com/office/drawing/2014/main" id="{81F46FC1-D5EB-DDA1-C296-A24387267459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7941216" y="3051530"/>
            <a:ext cx="1815519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</p:spTree>
    <p:extLst>
      <p:ext uri="{BB962C8B-B14F-4D97-AF65-F5344CB8AC3E}">
        <p14:creationId xmlns:p14="http://schemas.microsoft.com/office/powerpoint/2010/main" val="2166572098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 mercredi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2091469" y="1990858"/>
            <a:ext cx="1818754" cy="2137253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18097" y="1610873"/>
            <a:ext cx="1838950" cy="2521707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 dirty="0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2089978" y="1986742"/>
            <a:ext cx="1830694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38294" y="1999362"/>
            <a:ext cx="1818753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 dirty="0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26354" y="1621776"/>
            <a:ext cx="1830693" cy="33720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091468" y="1623035"/>
            <a:ext cx="1830693" cy="34937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BAF6D446-6DE4-FABC-AFD9-34BDB6ABB07B}"/>
              </a:ext>
            </a:extLst>
          </p:cNvPr>
          <p:cNvSpPr/>
          <p:nvPr userDrawn="1"/>
        </p:nvSpPr>
        <p:spPr>
          <a:xfrm>
            <a:off x="4019188" y="1998514"/>
            <a:ext cx="1830694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9ED42-5A2B-1158-85BB-80F3614454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4033380" y="1633732"/>
            <a:ext cx="1827089" cy="35833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" name="Espace réservé du texte 36">
            <a:extLst>
              <a:ext uri="{FF2B5EF4-FFF2-40B4-BE49-F238E27FC236}">
                <a16:creationId xmlns:a16="http://schemas.microsoft.com/office/drawing/2014/main" id="{5B19C832-EE11-35A0-F248-078F5498344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4033270" y="1987625"/>
            <a:ext cx="1817260" cy="216461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15" name="Rectangle 11">
            <a:extLst>
              <a:ext uri="{FF2B5EF4-FFF2-40B4-BE49-F238E27FC236}">
                <a16:creationId xmlns:a16="http://schemas.microsoft.com/office/drawing/2014/main" id="{C9A66756-2443-8006-215D-35A3DAECBF6C}"/>
              </a:ext>
            </a:extLst>
          </p:cNvPr>
          <p:cNvSpPr/>
          <p:nvPr userDrawn="1"/>
        </p:nvSpPr>
        <p:spPr>
          <a:xfrm>
            <a:off x="5992890" y="1985272"/>
            <a:ext cx="1833549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3E1B8E2B-296E-6B1D-0CDB-1424103EAAA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5988764" y="1647163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2" name="Espace réservé du texte 36">
            <a:extLst>
              <a:ext uri="{FF2B5EF4-FFF2-40B4-BE49-F238E27FC236}">
                <a16:creationId xmlns:a16="http://schemas.microsoft.com/office/drawing/2014/main" id="{6E7E3E8F-DA68-496C-8F90-44C952B00179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5992845" y="1986742"/>
            <a:ext cx="1823008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20" name="Rectangle 11">
            <a:extLst>
              <a:ext uri="{FF2B5EF4-FFF2-40B4-BE49-F238E27FC236}">
                <a16:creationId xmlns:a16="http://schemas.microsoft.com/office/drawing/2014/main" id="{AB80F1EC-EA76-8EF3-BABA-BB1876DA75DE}"/>
              </a:ext>
            </a:extLst>
          </p:cNvPr>
          <p:cNvSpPr/>
          <p:nvPr userDrawn="1"/>
        </p:nvSpPr>
        <p:spPr>
          <a:xfrm>
            <a:off x="7929646" y="1968730"/>
            <a:ext cx="1827089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9" name="Espace réservé du texte 2">
            <a:extLst>
              <a:ext uri="{FF2B5EF4-FFF2-40B4-BE49-F238E27FC236}">
                <a16:creationId xmlns:a16="http://schemas.microsoft.com/office/drawing/2014/main" id="{52B0C363-46DC-B8E5-BEF7-61A9610F3EEF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7929646" y="1640453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30" name="Espace réservé du texte 36">
            <a:extLst>
              <a:ext uri="{FF2B5EF4-FFF2-40B4-BE49-F238E27FC236}">
                <a16:creationId xmlns:a16="http://schemas.microsoft.com/office/drawing/2014/main" id="{3D328DD8-BC74-0152-53E9-393CC60F1404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7941216" y="1964086"/>
            <a:ext cx="1815519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52" name="Rectangle 11">
            <a:extLst>
              <a:ext uri="{FF2B5EF4-FFF2-40B4-BE49-F238E27FC236}">
                <a16:creationId xmlns:a16="http://schemas.microsoft.com/office/drawing/2014/main" id="{97293892-A8B0-85C6-84E6-1A671433A712}"/>
              </a:ext>
            </a:extLst>
          </p:cNvPr>
          <p:cNvSpPr/>
          <p:nvPr userDrawn="1"/>
        </p:nvSpPr>
        <p:spPr>
          <a:xfrm>
            <a:off x="2091469" y="4598620"/>
            <a:ext cx="1818754" cy="2137253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3" name="Rectangle 10">
            <a:extLst>
              <a:ext uri="{FF2B5EF4-FFF2-40B4-BE49-F238E27FC236}">
                <a16:creationId xmlns:a16="http://schemas.microsoft.com/office/drawing/2014/main" id="{7E9587C6-0667-8D56-5AEE-CC408C144F58}"/>
              </a:ext>
            </a:extLst>
          </p:cNvPr>
          <p:cNvSpPr/>
          <p:nvPr userDrawn="1"/>
        </p:nvSpPr>
        <p:spPr>
          <a:xfrm>
            <a:off x="118097" y="4218635"/>
            <a:ext cx="1838950" cy="2521707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" name="Espace réservé du texte 36">
            <a:extLst>
              <a:ext uri="{FF2B5EF4-FFF2-40B4-BE49-F238E27FC236}">
                <a16:creationId xmlns:a16="http://schemas.microsoft.com/office/drawing/2014/main" id="{8FB8C75C-977D-70D7-8FD4-4E638C23AAF1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2089978" y="4594504"/>
            <a:ext cx="1830694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55" name="Espace réservé du texte 36">
            <a:extLst>
              <a:ext uri="{FF2B5EF4-FFF2-40B4-BE49-F238E27FC236}">
                <a16:creationId xmlns:a16="http://schemas.microsoft.com/office/drawing/2014/main" id="{3A9C717F-623B-009D-1B7C-79AF4C0470D2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138294" y="4607124"/>
            <a:ext cx="1818753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 dirty="0"/>
              <a:t>Groupe / Activité</a:t>
            </a:r>
          </a:p>
        </p:txBody>
      </p:sp>
      <p:sp>
        <p:nvSpPr>
          <p:cNvPr id="56" name="Espace réservé du texte 2">
            <a:extLst>
              <a:ext uri="{FF2B5EF4-FFF2-40B4-BE49-F238E27FC236}">
                <a16:creationId xmlns:a16="http://schemas.microsoft.com/office/drawing/2014/main" id="{3CA88E50-684A-C000-F849-AA11EA135481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126354" y="4229538"/>
            <a:ext cx="1830693" cy="33720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57" name="Espace réservé du texte 2">
            <a:extLst>
              <a:ext uri="{FF2B5EF4-FFF2-40B4-BE49-F238E27FC236}">
                <a16:creationId xmlns:a16="http://schemas.microsoft.com/office/drawing/2014/main" id="{01B8A373-355D-C4B3-8968-CA14BD679CC0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2091468" y="4230797"/>
            <a:ext cx="1830693" cy="34937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58" name="Rectangle 11">
            <a:extLst>
              <a:ext uri="{FF2B5EF4-FFF2-40B4-BE49-F238E27FC236}">
                <a16:creationId xmlns:a16="http://schemas.microsoft.com/office/drawing/2014/main" id="{8CB87689-3790-7ED0-E97C-2E13E37EE225}"/>
              </a:ext>
            </a:extLst>
          </p:cNvPr>
          <p:cNvSpPr/>
          <p:nvPr userDrawn="1"/>
        </p:nvSpPr>
        <p:spPr>
          <a:xfrm>
            <a:off x="4019188" y="4606276"/>
            <a:ext cx="1830694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9" name="Espace réservé du texte 2">
            <a:extLst>
              <a:ext uri="{FF2B5EF4-FFF2-40B4-BE49-F238E27FC236}">
                <a16:creationId xmlns:a16="http://schemas.microsoft.com/office/drawing/2014/main" id="{61363C74-E53B-6145-D395-8F65FE1FF7EE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4033380" y="4241494"/>
            <a:ext cx="1827089" cy="35833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0" name="Espace réservé du texte 36">
            <a:extLst>
              <a:ext uri="{FF2B5EF4-FFF2-40B4-BE49-F238E27FC236}">
                <a16:creationId xmlns:a16="http://schemas.microsoft.com/office/drawing/2014/main" id="{ED2B1D7E-5FF4-99EB-9C84-9AE01B332CF0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4033270" y="4595387"/>
            <a:ext cx="1817260" cy="216461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61" name="Rectangle 11">
            <a:extLst>
              <a:ext uri="{FF2B5EF4-FFF2-40B4-BE49-F238E27FC236}">
                <a16:creationId xmlns:a16="http://schemas.microsoft.com/office/drawing/2014/main" id="{F9F62600-D3BB-6F80-99F4-46371389D5B7}"/>
              </a:ext>
            </a:extLst>
          </p:cNvPr>
          <p:cNvSpPr/>
          <p:nvPr userDrawn="1"/>
        </p:nvSpPr>
        <p:spPr>
          <a:xfrm>
            <a:off x="5992890" y="4593034"/>
            <a:ext cx="1833549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2" name="Espace réservé du texte 2">
            <a:extLst>
              <a:ext uri="{FF2B5EF4-FFF2-40B4-BE49-F238E27FC236}">
                <a16:creationId xmlns:a16="http://schemas.microsoft.com/office/drawing/2014/main" id="{B0804CAA-8FE0-15B3-7B03-27AD46155030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5988764" y="4254925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3" name="Espace réservé du texte 36">
            <a:extLst>
              <a:ext uri="{FF2B5EF4-FFF2-40B4-BE49-F238E27FC236}">
                <a16:creationId xmlns:a16="http://schemas.microsoft.com/office/drawing/2014/main" id="{30553C2D-2095-F3AD-169C-EA2FABD07A68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5992845" y="4594504"/>
            <a:ext cx="1823008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64" name="Rectangle 11">
            <a:extLst>
              <a:ext uri="{FF2B5EF4-FFF2-40B4-BE49-F238E27FC236}">
                <a16:creationId xmlns:a16="http://schemas.microsoft.com/office/drawing/2014/main" id="{FCC2E416-A8D3-7761-48CE-411F4AA93E24}"/>
              </a:ext>
            </a:extLst>
          </p:cNvPr>
          <p:cNvSpPr/>
          <p:nvPr userDrawn="1"/>
        </p:nvSpPr>
        <p:spPr>
          <a:xfrm>
            <a:off x="7929646" y="4576492"/>
            <a:ext cx="1827089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5" name="Espace réservé du texte 2">
            <a:extLst>
              <a:ext uri="{FF2B5EF4-FFF2-40B4-BE49-F238E27FC236}">
                <a16:creationId xmlns:a16="http://schemas.microsoft.com/office/drawing/2014/main" id="{49477EF5-329A-2FA5-75DE-070EC9ED090D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7929646" y="4248215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6" name="Espace réservé du texte 36">
            <a:extLst>
              <a:ext uri="{FF2B5EF4-FFF2-40B4-BE49-F238E27FC236}">
                <a16:creationId xmlns:a16="http://schemas.microsoft.com/office/drawing/2014/main" id="{81F46FC1-D5EB-DDA1-C296-A24387267459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7941216" y="4571848"/>
            <a:ext cx="1815519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</p:spTree>
    <p:extLst>
      <p:ext uri="{BB962C8B-B14F-4D97-AF65-F5344CB8AC3E}">
        <p14:creationId xmlns:p14="http://schemas.microsoft.com/office/powerpoint/2010/main" val="984880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5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re 17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15458" cy="1080000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10"/>
          </p:nvPr>
        </p:nvSpPr>
        <p:spPr>
          <a:xfrm>
            <a:off x="-14942" y="1079999"/>
            <a:ext cx="9930400" cy="451506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A85F1A21-7D07-5D2A-95D7-89ED8F8C39D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458" y="1531505"/>
            <a:ext cx="9906000" cy="53264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fr-FR" dirty="0"/>
          </a:p>
        </p:txBody>
      </p:sp>
      <p:sp>
        <p:nvSpPr>
          <p:cNvPr id="28" name="Espace réservé du texte 25">
            <a:extLst>
              <a:ext uri="{FF2B5EF4-FFF2-40B4-BE49-F238E27FC236}">
                <a16:creationId xmlns:a16="http://schemas.microsoft.com/office/drawing/2014/main" id="{0A27022E-DF2B-EB20-D3B5-8EFAB916207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3110" y="1609131"/>
            <a:ext cx="1559168" cy="349314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" name="Espace réservé du texte 21">
            <a:extLst>
              <a:ext uri="{FF2B5EF4-FFF2-40B4-BE49-F238E27FC236}">
                <a16:creationId xmlns:a16="http://schemas.microsoft.com/office/drawing/2014/main" id="{CCB9C136-4587-E960-3842-3DB77E0F17C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9303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0" name="Espace réservé du texte 25">
            <a:extLst>
              <a:ext uri="{FF2B5EF4-FFF2-40B4-BE49-F238E27FC236}">
                <a16:creationId xmlns:a16="http://schemas.microsoft.com/office/drawing/2014/main" id="{39313C09-535C-CF09-88B2-4A7329D44427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89867" y="1609131"/>
            <a:ext cx="1559168" cy="349314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B929E5F1-53C6-904A-6626-8BA9A7018ECB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696060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2" name="Espace réservé du texte 25">
            <a:extLst>
              <a:ext uri="{FF2B5EF4-FFF2-40B4-BE49-F238E27FC236}">
                <a16:creationId xmlns:a16="http://schemas.microsoft.com/office/drawing/2014/main" id="{49DA92FC-0C51-ECC0-DA02-C691C60CA9E4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340311" y="1609131"/>
            <a:ext cx="1559168" cy="349314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3" name="Espace réservé du texte 21">
            <a:extLst>
              <a:ext uri="{FF2B5EF4-FFF2-40B4-BE49-F238E27FC236}">
                <a16:creationId xmlns:a16="http://schemas.microsoft.com/office/drawing/2014/main" id="{61DDE437-4BB9-3DA1-7854-9ACEC704BF40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346504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4" name="Espace réservé du texte 25">
            <a:extLst>
              <a:ext uri="{FF2B5EF4-FFF2-40B4-BE49-F238E27FC236}">
                <a16:creationId xmlns:a16="http://schemas.microsoft.com/office/drawing/2014/main" id="{4B2AD538-8A6B-BD3C-5096-603605C1AEAE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993694" y="1609131"/>
            <a:ext cx="1559168" cy="349314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5" name="Espace réservé du texte 21">
            <a:extLst>
              <a:ext uri="{FF2B5EF4-FFF2-40B4-BE49-F238E27FC236}">
                <a16:creationId xmlns:a16="http://schemas.microsoft.com/office/drawing/2014/main" id="{7B821D6C-F675-2A0A-E184-9CCC2E7BF077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4999887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6" name="Espace réservé du texte 25">
            <a:extLst>
              <a:ext uri="{FF2B5EF4-FFF2-40B4-BE49-F238E27FC236}">
                <a16:creationId xmlns:a16="http://schemas.microsoft.com/office/drawing/2014/main" id="{13269D54-07DD-885B-926B-2AD71383E7F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638764" y="1609131"/>
            <a:ext cx="1559168" cy="349314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7" name="Espace réservé du texte 21">
            <a:extLst>
              <a:ext uri="{FF2B5EF4-FFF2-40B4-BE49-F238E27FC236}">
                <a16:creationId xmlns:a16="http://schemas.microsoft.com/office/drawing/2014/main" id="{63A52038-B3B9-1F61-9C99-B9139E5C1DCF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644957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9" name="Espace réservé du texte 25">
            <a:extLst>
              <a:ext uri="{FF2B5EF4-FFF2-40B4-BE49-F238E27FC236}">
                <a16:creationId xmlns:a16="http://schemas.microsoft.com/office/drawing/2014/main" id="{4FF39DEE-9A62-5811-9D5F-C24BE0285DF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280327" y="1609131"/>
            <a:ext cx="1559168" cy="349314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1" name="Espace réservé du texte 21">
            <a:extLst>
              <a:ext uri="{FF2B5EF4-FFF2-40B4-BE49-F238E27FC236}">
                <a16:creationId xmlns:a16="http://schemas.microsoft.com/office/drawing/2014/main" id="{FF196356-10D6-7DD0-CDCF-C11DED29F89A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286520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</p:spTree>
    <p:extLst>
      <p:ext uri="{BB962C8B-B14F-4D97-AF65-F5344CB8AC3E}">
        <p14:creationId xmlns:p14="http://schemas.microsoft.com/office/powerpoint/2010/main" val="322585408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mercredi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11">
            <a:extLst>
              <a:ext uri="{FF2B5EF4-FFF2-40B4-BE49-F238E27FC236}">
                <a16:creationId xmlns:a16="http://schemas.microsoft.com/office/drawing/2014/main" id="{AFE3F8F2-DB9A-4565-AB8F-C8BEE7F07E6B}"/>
              </a:ext>
            </a:extLst>
          </p:cNvPr>
          <p:cNvSpPr/>
          <p:nvPr userDrawn="1"/>
        </p:nvSpPr>
        <p:spPr>
          <a:xfrm>
            <a:off x="158759" y="4635137"/>
            <a:ext cx="4699281" cy="2120838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5096346" y="1989741"/>
            <a:ext cx="4660719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7" name="Rectangle 10">
            <a:extLst>
              <a:ext uri="{FF2B5EF4-FFF2-40B4-BE49-F238E27FC236}">
                <a16:creationId xmlns:a16="http://schemas.microsoft.com/office/drawing/2014/main" id="{CD0B0B76-7DD8-4000-AEA9-2A8443F1B586}"/>
              </a:ext>
            </a:extLst>
          </p:cNvPr>
          <p:cNvSpPr/>
          <p:nvPr userDrawn="1"/>
        </p:nvSpPr>
        <p:spPr>
          <a:xfrm>
            <a:off x="5077065" y="4612898"/>
            <a:ext cx="4680000" cy="2143075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78096" y="1610873"/>
            <a:ext cx="4679944" cy="2521707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4F7EBC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 dirty="0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5077065" y="2011978"/>
            <a:ext cx="4680000" cy="2121605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20" name="Espace réservé du texte 36"/>
          <p:cNvSpPr>
            <a:spLocks noGrp="1"/>
          </p:cNvSpPr>
          <p:nvPr>
            <p:ph type="body" sz="quarter" idx="27" hasCustomPrompt="1"/>
          </p:nvPr>
        </p:nvSpPr>
        <p:spPr>
          <a:xfrm>
            <a:off x="5096346" y="4635136"/>
            <a:ext cx="4680000" cy="2152853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98294" y="1999362"/>
            <a:ext cx="4680000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 dirty="0"/>
              <a:t>Groupe / Activité</a:t>
            </a:r>
          </a:p>
        </p:txBody>
      </p:sp>
      <p:sp>
        <p:nvSpPr>
          <p:cNvPr id="25" name="Espace réservé du texte 36">
            <a:extLst>
              <a:ext uri="{FF2B5EF4-FFF2-40B4-BE49-F238E27FC236}">
                <a16:creationId xmlns:a16="http://schemas.microsoft.com/office/drawing/2014/main" id="{409A1594-E523-4942-A568-3C7C141F5263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78040" y="4600727"/>
            <a:ext cx="4680000" cy="2176825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78040" y="1621776"/>
            <a:ext cx="4700254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5056811" y="1632663"/>
            <a:ext cx="4700254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4" name="Espace réservé du texte 2">
            <a:extLst>
              <a:ext uri="{FF2B5EF4-FFF2-40B4-BE49-F238E27FC236}">
                <a16:creationId xmlns:a16="http://schemas.microsoft.com/office/drawing/2014/main" id="{AFBDE6EE-E3B7-43C1-A487-3A51AC0DFA3A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157786" y="4257552"/>
            <a:ext cx="4700254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5" name="Espace réservé du texte 2">
            <a:extLst>
              <a:ext uri="{FF2B5EF4-FFF2-40B4-BE49-F238E27FC236}">
                <a16:creationId xmlns:a16="http://schemas.microsoft.com/office/drawing/2014/main" id="{0C7B97CC-457B-4CB2-BD3F-FF322DECE5C8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76092" y="4255820"/>
            <a:ext cx="4700254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258567790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mercred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3476583" y="1966684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78096" y="1610873"/>
            <a:ext cx="2739672" cy="2521707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4F7EBC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 dirty="0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3508672" y="1987427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98294" y="1999362"/>
            <a:ext cx="2719474" cy="2133218"/>
          </a:xfrm>
          <a:prstGeom prst="rect">
            <a:avLst/>
          </a:prstGeom>
          <a:solidFill>
            <a:srgbClr val="4F7EBC"/>
          </a:solidFill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 dirty="0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78040" y="1621776"/>
            <a:ext cx="2740239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95590" y="1609842"/>
            <a:ext cx="272456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BAF6D446-6DE4-FABC-AFD9-34BDB6ABB07B}"/>
              </a:ext>
            </a:extLst>
          </p:cNvPr>
          <p:cNvSpPr/>
          <p:nvPr userDrawn="1"/>
        </p:nvSpPr>
        <p:spPr>
          <a:xfrm>
            <a:off x="6855831" y="1942816"/>
            <a:ext cx="2762913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9ED42-5A2B-1158-85BB-80F3614454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884376" y="1597908"/>
            <a:ext cx="272456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" name="Espace réservé du texte 36">
            <a:extLst>
              <a:ext uri="{FF2B5EF4-FFF2-40B4-BE49-F238E27FC236}">
                <a16:creationId xmlns:a16="http://schemas.microsoft.com/office/drawing/2014/main" id="{5B19C832-EE11-35A0-F248-078F5498344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894359" y="1965054"/>
            <a:ext cx="2714585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86A69EBD-C75F-4B18-97CD-B47F56F6CAD0}"/>
              </a:ext>
            </a:extLst>
          </p:cNvPr>
          <p:cNvSpPr/>
          <p:nvPr userDrawn="1"/>
        </p:nvSpPr>
        <p:spPr>
          <a:xfrm>
            <a:off x="5237622" y="4616850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" name="Espace réservé du texte 2">
            <a:extLst>
              <a:ext uri="{FF2B5EF4-FFF2-40B4-BE49-F238E27FC236}">
                <a16:creationId xmlns:a16="http://schemas.microsoft.com/office/drawing/2014/main" id="{6F913375-B269-7721-805A-99539EBD512B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5237621" y="4271942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46BA0E44-ACE9-7D46-DDE9-52570551EE44}"/>
              </a:ext>
            </a:extLst>
          </p:cNvPr>
          <p:cNvSpPr/>
          <p:nvPr userDrawn="1"/>
        </p:nvSpPr>
        <p:spPr>
          <a:xfrm>
            <a:off x="1774148" y="4647702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6ED7C91A-4F6C-879B-441A-E282E4DE8D14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795868" y="4276569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7" name="Espace réservé du texte 36">
            <a:extLst>
              <a:ext uri="{FF2B5EF4-FFF2-40B4-BE49-F238E27FC236}">
                <a16:creationId xmlns:a16="http://schemas.microsoft.com/office/drawing/2014/main" id="{8381C539-0609-CE90-2157-E4250A2F92DE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259340" y="461336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18" name="Espace réservé du texte 36">
            <a:extLst>
              <a:ext uri="{FF2B5EF4-FFF2-40B4-BE49-F238E27FC236}">
                <a16:creationId xmlns:a16="http://schemas.microsoft.com/office/drawing/2014/main" id="{9843B048-2D6A-81DC-4504-5427CB90808C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1817587" y="4636541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</p:spTree>
    <p:extLst>
      <p:ext uri="{BB962C8B-B14F-4D97-AF65-F5344CB8AC3E}">
        <p14:creationId xmlns:p14="http://schemas.microsoft.com/office/powerpoint/2010/main" val="186398889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mercred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3476583" y="1966684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78096" y="1610873"/>
            <a:ext cx="2739672" cy="2521707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4F7EBC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 dirty="0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3508672" y="1987427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98294" y="1999362"/>
            <a:ext cx="2719474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 dirty="0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78040" y="1621776"/>
            <a:ext cx="2740239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95590" y="1609842"/>
            <a:ext cx="272456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BAF6D446-6DE4-FABC-AFD9-34BDB6ABB07B}"/>
              </a:ext>
            </a:extLst>
          </p:cNvPr>
          <p:cNvSpPr/>
          <p:nvPr userDrawn="1"/>
        </p:nvSpPr>
        <p:spPr>
          <a:xfrm>
            <a:off x="6855831" y="1942816"/>
            <a:ext cx="2762913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9ED42-5A2B-1158-85BB-80F3614454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884376" y="1597908"/>
            <a:ext cx="272456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" name="Espace réservé du texte 36">
            <a:extLst>
              <a:ext uri="{FF2B5EF4-FFF2-40B4-BE49-F238E27FC236}">
                <a16:creationId xmlns:a16="http://schemas.microsoft.com/office/drawing/2014/main" id="{5B19C832-EE11-35A0-F248-078F5498344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894359" y="1965054"/>
            <a:ext cx="2714585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86A69EBD-C75F-4B18-97CD-B47F56F6CAD0}"/>
              </a:ext>
            </a:extLst>
          </p:cNvPr>
          <p:cNvSpPr/>
          <p:nvPr userDrawn="1"/>
        </p:nvSpPr>
        <p:spPr>
          <a:xfrm>
            <a:off x="3485108" y="4613364"/>
            <a:ext cx="2762913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" name="Espace réservé du texte 2">
            <a:extLst>
              <a:ext uri="{FF2B5EF4-FFF2-40B4-BE49-F238E27FC236}">
                <a16:creationId xmlns:a16="http://schemas.microsoft.com/office/drawing/2014/main" id="{6F913375-B269-7721-805A-99539EBD512B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3495590" y="4271942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46BA0E44-ACE9-7D46-DDE9-52570551EE44}"/>
              </a:ext>
            </a:extLst>
          </p:cNvPr>
          <p:cNvSpPr/>
          <p:nvPr userDrawn="1"/>
        </p:nvSpPr>
        <p:spPr>
          <a:xfrm>
            <a:off x="176574" y="4657637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6ED7C91A-4F6C-879B-441A-E282E4DE8D14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98294" y="4286504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7" name="Espace réservé du texte 36">
            <a:extLst>
              <a:ext uri="{FF2B5EF4-FFF2-40B4-BE49-F238E27FC236}">
                <a16:creationId xmlns:a16="http://schemas.microsoft.com/office/drawing/2014/main" id="{8381C539-0609-CE90-2157-E4250A2F92DE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3517309" y="461336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18" name="Espace réservé du texte 36">
            <a:extLst>
              <a:ext uri="{FF2B5EF4-FFF2-40B4-BE49-F238E27FC236}">
                <a16:creationId xmlns:a16="http://schemas.microsoft.com/office/drawing/2014/main" id="{9843B048-2D6A-81DC-4504-5427CB90808C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220013" y="467508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6058FD35-CB48-202B-9A34-486DEC45CB0F}"/>
              </a:ext>
            </a:extLst>
          </p:cNvPr>
          <p:cNvSpPr/>
          <p:nvPr userDrawn="1"/>
        </p:nvSpPr>
        <p:spPr>
          <a:xfrm>
            <a:off x="6883877" y="4622151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" name="Espace réservé du texte 2">
            <a:extLst>
              <a:ext uri="{FF2B5EF4-FFF2-40B4-BE49-F238E27FC236}">
                <a16:creationId xmlns:a16="http://schemas.microsoft.com/office/drawing/2014/main" id="{AE06ED0D-B7C6-DA7B-3E00-95FC27B6A2B3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6894359" y="4280729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4" name="Espace réservé du texte 36">
            <a:extLst>
              <a:ext uri="{FF2B5EF4-FFF2-40B4-BE49-F238E27FC236}">
                <a16:creationId xmlns:a16="http://schemas.microsoft.com/office/drawing/2014/main" id="{1936850A-5268-2A9B-431C-EFEFE976844A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6894359" y="463171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</p:spTree>
    <p:extLst>
      <p:ext uri="{BB962C8B-B14F-4D97-AF65-F5344CB8AC3E}">
        <p14:creationId xmlns:p14="http://schemas.microsoft.com/office/powerpoint/2010/main" val="133603391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 mercredi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2649977" y="1990858"/>
            <a:ext cx="2340038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10478" y="1610873"/>
            <a:ext cx="2441526" cy="2521707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4F7EBC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 dirty="0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2648490" y="1986742"/>
            <a:ext cx="2330831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98538" y="1999362"/>
            <a:ext cx="2453466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 dirty="0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8538" y="1621776"/>
            <a:ext cx="2441526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649977" y="1623035"/>
            <a:ext cx="234003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BAF6D446-6DE4-FABC-AFD9-34BDB6ABB07B}"/>
              </a:ext>
            </a:extLst>
          </p:cNvPr>
          <p:cNvSpPr/>
          <p:nvPr userDrawn="1"/>
        </p:nvSpPr>
        <p:spPr>
          <a:xfrm>
            <a:off x="5096302" y="1958977"/>
            <a:ext cx="2340038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9ED42-5A2B-1158-85BB-80F3614454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5099907" y="1614069"/>
            <a:ext cx="2319807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" name="Espace réservé du texte 36">
            <a:extLst>
              <a:ext uri="{FF2B5EF4-FFF2-40B4-BE49-F238E27FC236}">
                <a16:creationId xmlns:a16="http://schemas.microsoft.com/office/drawing/2014/main" id="{5B19C832-EE11-35A0-F248-078F5498344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5099907" y="1967961"/>
            <a:ext cx="2319807" cy="216461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86A69EBD-C75F-4B18-97CD-B47F56F6CAD0}"/>
              </a:ext>
            </a:extLst>
          </p:cNvPr>
          <p:cNvSpPr/>
          <p:nvPr userDrawn="1"/>
        </p:nvSpPr>
        <p:spPr>
          <a:xfrm>
            <a:off x="3485108" y="4613364"/>
            <a:ext cx="2762913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" name="Espace réservé du texte 2">
            <a:extLst>
              <a:ext uri="{FF2B5EF4-FFF2-40B4-BE49-F238E27FC236}">
                <a16:creationId xmlns:a16="http://schemas.microsoft.com/office/drawing/2014/main" id="{6F913375-B269-7721-805A-99539EBD512B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3495590" y="4271942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46BA0E44-ACE9-7D46-DDE9-52570551EE44}"/>
              </a:ext>
            </a:extLst>
          </p:cNvPr>
          <p:cNvSpPr/>
          <p:nvPr userDrawn="1"/>
        </p:nvSpPr>
        <p:spPr>
          <a:xfrm>
            <a:off x="176574" y="4657637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6ED7C91A-4F6C-879B-441A-E282E4DE8D14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98294" y="4286504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7" name="Espace réservé du texte 36">
            <a:extLst>
              <a:ext uri="{FF2B5EF4-FFF2-40B4-BE49-F238E27FC236}">
                <a16:creationId xmlns:a16="http://schemas.microsoft.com/office/drawing/2014/main" id="{8381C539-0609-CE90-2157-E4250A2F92DE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3517309" y="461336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18" name="Espace réservé du texte 36">
            <a:extLst>
              <a:ext uri="{FF2B5EF4-FFF2-40B4-BE49-F238E27FC236}">
                <a16:creationId xmlns:a16="http://schemas.microsoft.com/office/drawing/2014/main" id="{9843B048-2D6A-81DC-4504-5427CB90808C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220013" y="467508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6058FD35-CB48-202B-9A34-486DEC45CB0F}"/>
              </a:ext>
            </a:extLst>
          </p:cNvPr>
          <p:cNvSpPr/>
          <p:nvPr userDrawn="1"/>
        </p:nvSpPr>
        <p:spPr>
          <a:xfrm>
            <a:off x="6883877" y="4622151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" name="Espace réservé du texte 2">
            <a:extLst>
              <a:ext uri="{FF2B5EF4-FFF2-40B4-BE49-F238E27FC236}">
                <a16:creationId xmlns:a16="http://schemas.microsoft.com/office/drawing/2014/main" id="{AE06ED0D-B7C6-DA7B-3E00-95FC27B6A2B3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6894359" y="4280729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4" name="Espace réservé du texte 36">
            <a:extLst>
              <a:ext uri="{FF2B5EF4-FFF2-40B4-BE49-F238E27FC236}">
                <a16:creationId xmlns:a16="http://schemas.microsoft.com/office/drawing/2014/main" id="{1936850A-5268-2A9B-431C-EFEFE976844A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6894359" y="463171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15" name="Rectangle 11">
            <a:extLst>
              <a:ext uri="{FF2B5EF4-FFF2-40B4-BE49-F238E27FC236}">
                <a16:creationId xmlns:a16="http://schemas.microsoft.com/office/drawing/2014/main" id="{C9A66756-2443-8006-215D-35A3DAECBF6C}"/>
              </a:ext>
            </a:extLst>
          </p:cNvPr>
          <p:cNvSpPr/>
          <p:nvPr userDrawn="1"/>
        </p:nvSpPr>
        <p:spPr>
          <a:xfrm>
            <a:off x="7490369" y="1967715"/>
            <a:ext cx="2340038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3E1B8E2B-296E-6B1D-0CDB-1424103EAAA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7492749" y="1627499"/>
            <a:ext cx="234003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2" name="Espace réservé du texte 36">
            <a:extLst>
              <a:ext uri="{FF2B5EF4-FFF2-40B4-BE49-F238E27FC236}">
                <a16:creationId xmlns:a16="http://schemas.microsoft.com/office/drawing/2014/main" id="{6E7E3E8F-DA68-496C-8F90-44C952B00179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496829" y="1965608"/>
            <a:ext cx="2330831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</p:spTree>
    <p:extLst>
      <p:ext uri="{BB962C8B-B14F-4D97-AF65-F5344CB8AC3E}">
        <p14:creationId xmlns:p14="http://schemas.microsoft.com/office/powerpoint/2010/main" val="2778116847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 mercred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2649977" y="1990858"/>
            <a:ext cx="2340038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78340" y="1610873"/>
            <a:ext cx="2473664" cy="2521707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4F7EBC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 dirty="0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2648490" y="1986742"/>
            <a:ext cx="2330831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98538" y="1999362"/>
            <a:ext cx="2453466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 dirty="0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6597" y="1621776"/>
            <a:ext cx="2453467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649977" y="1623035"/>
            <a:ext cx="234003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BAF6D446-6DE4-FABC-AFD9-34BDB6ABB07B}"/>
              </a:ext>
            </a:extLst>
          </p:cNvPr>
          <p:cNvSpPr/>
          <p:nvPr userDrawn="1"/>
        </p:nvSpPr>
        <p:spPr>
          <a:xfrm>
            <a:off x="5096302" y="1958977"/>
            <a:ext cx="2340038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9ED42-5A2B-1158-85BB-80F3614454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5099907" y="1614069"/>
            <a:ext cx="2319807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" name="Espace réservé du texte 36">
            <a:extLst>
              <a:ext uri="{FF2B5EF4-FFF2-40B4-BE49-F238E27FC236}">
                <a16:creationId xmlns:a16="http://schemas.microsoft.com/office/drawing/2014/main" id="{5B19C832-EE11-35A0-F248-078F5498344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5099907" y="1967961"/>
            <a:ext cx="2319807" cy="216461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86A69EBD-C75F-4B18-97CD-B47F56F6CAD0}"/>
              </a:ext>
            </a:extLst>
          </p:cNvPr>
          <p:cNvSpPr/>
          <p:nvPr userDrawn="1"/>
        </p:nvSpPr>
        <p:spPr>
          <a:xfrm>
            <a:off x="2638008" y="4627926"/>
            <a:ext cx="2350521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" name="Espace réservé du texte 2">
            <a:extLst>
              <a:ext uri="{FF2B5EF4-FFF2-40B4-BE49-F238E27FC236}">
                <a16:creationId xmlns:a16="http://schemas.microsoft.com/office/drawing/2014/main" id="{6F913375-B269-7721-805A-99539EBD512B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2648490" y="4286504"/>
            <a:ext cx="2340039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46BA0E44-ACE9-7D46-DDE9-52570551EE44}"/>
              </a:ext>
            </a:extLst>
          </p:cNvPr>
          <p:cNvSpPr/>
          <p:nvPr userDrawn="1"/>
        </p:nvSpPr>
        <p:spPr>
          <a:xfrm>
            <a:off x="86597" y="4657637"/>
            <a:ext cx="2453468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6ED7C91A-4F6C-879B-441A-E282E4DE8D14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08317" y="4286504"/>
            <a:ext cx="245346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7" name="Espace réservé du texte 36">
            <a:extLst>
              <a:ext uri="{FF2B5EF4-FFF2-40B4-BE49-F238E27FC236}">
                <a16:creationId xmlns:a16="http://schemas.microsoft.com/office/drawing/2014/main" id="{8381C539-0609-CE90-2157-E4250A2F92DE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2652801" y="4657912"/>
            <a:ext cx="2326520" cy="2112853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18" name="Espace réservé du texte 36">
            <a:extLst>
              <a:ext uri="{FF2B5EF4-FFF2-40B4-BE49-F238E27FC236}">
                <a16:creationId xmlns:a16="http://schemas.microsoft.com/office/drawing/2014/main" id="{9843B048-2D6A-81DC-4504-5427CB90808C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108317" y="4631412"/>
            <a:ext cx="2431747" cy="2169064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6058FD35-CB48-202B-9A34-486DEC45CB0F}"/>
              </a:ext>
            </a:extLst>
          </p:cNvPr>
          <p:cNvSpPr/>
          <p:nvPr userDrawn="1"/>
        </p:nvSpPr>
        <p:spPr>
          <a:xfrm>
            <a:off x="5096302" y="4622142"/>
            <a:ext cx="2350521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" name="Espace réservé du texte 2">
            <a:extLst>
              <a:ext uri="{FF2B5EF4-FFF2-40B4-BE49-F238E27FC236}">
                <a16:creationId xmlns:a16="http://schemas.microsoft.com/office/drawing/2014/main" id="{AE06ED0D-B7C6-DA7B-3E00-95FC27B6A2B3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106785" y="4280720"/>
            <a:ext cx="2329556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4" name="Espace réservé du texte 36">
            <a:extLst>
              <a:ext uri="{FF2B5EF4-FFF2-40B4-BE49-F238E27FC236}">
                <a16:creationId xmlns:a16="http://schemas.microsoft.com/office/drawing/2014/main" id="{1936850A-5268-2A9B-431C-EFEFE976844A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5138986" y="4642735"/>
            <a:ext cx="2307837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15" name="Rectangle 11">
            <a:extLst>
              <a:ext uri="{FF2B5EF4-FFF2-40B4-BE49-F238E27FC236}">
                <a16:creationId xmlns:a16="http://schemas.microsoft.com/office/drawing/2014/main" id="{C9A66756-2443-8006-215D-35A3DAECBF6C}"/>
              </a:ext>
            </a:extLst>
          </p:cNvPr>
          <p:cNvSpPr/>
          <p:nvPr userDrawn="1"/>
        </p:nvSpPr>
        <p:spPr>
          <a:xfrm>
            <a:off x="7490369" y="1967715"/>
            <a:ext cx="2340038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3E1B8E2B-296E-6B1D-0CDB-1424103EAAA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7492749" y="1627499"/>
            <a:ext cx="234003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2" name="Espace réservé du texte 36">
            <a:extLst>
              <a:ext uri="{FF2B5EF4-FFF2-40B4-BE49-F238E27FC236}">
                <a16:creationId xmlns:a16="http://schemas.microsoft.com/office/drawing/2014/main" id="{6E7E3E8F-DA68-496C-8F90-44C952B00179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496829" y="1965608"/>
            <a:ext cx="2330831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20" name="Rectangle 11">
            <a:extLst>
              <a:ext uri="{FF2B5EF4-FFF2-40B4-BE49-F238E27FC236}">
                <a16:creationId xmlns:a16="http://schemas.microsoft.com/office/drawing/2014/main" id="{AB80F1EC-EA76-8EF3-BABA-BB1876DA75DE}"/>
              </a:ext>
            </a:extLst>
          </p:cNvPr>
          <p:cNvSpPr/>
          <p:nvPr userDrawn="1"/>
        </p:nvSpPr>
        <p:spPr>
          <a:xfrm>
            <a:off x="7513838" y="4627660"/>
            <a:ext cx="2350521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4" name="Espace réservé du texte 2">
            <a:extLst>
              <a:ext uri="{FF2B5EF4-FFF2-40B4-BE49-F238E27FC236}">
                <a16:creationId xmlns:a16="http://schemas.microsoft.com/office/drawing/2014/main" id="{4072C6BD-BEA3-8924-5324-D445DCED6B4B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7524321" y="4286238"/>
            <a:ext cx="2329556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5" name="Espace réservé du texte 36">
            <a:extLst>
              <a:ext uri="{FF2B5EF4-FFF2-40B4-BE49-F238E27FC236}">
                <a16:creationId xmlns:a16="http://schemas.microsoft.com/office/drawing/2014/main" id="{EB1A5146-2324-C26E-38D5-5992C87D768F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7519823" y="4642735"/>
            <a:ext cx="2307837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</p:spTree>
    <p:extLst>
      <p:ext uri="{BB962C8B-B14F-4D97-AF65-F5344CB8AC3E}">
        <p14:creationId xmlns:p14="http://schemas.microsoft.com/office/powerpoint/2010/main" val="142696374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mercredi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2091469" y="1990858"/>
            <a:ext cx="1818754" cy="2137253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18097" y="1610873"/>
            <a:ext cx="1838950" cy="2521707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 dirty="0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2089978" y="1986742"/>
            <a:ext cx="1830694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38294" y="1999362"/>
            <a:ext cx="1818753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 dirty="0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26354" y="1621776"/>
            <a:ext cx="1830693" cy="33720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091468" y="1623035"/>
            <a:ext cx="1830693" cy="34937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BAF6D446-6DE4-FABC-AFD9-34BDB6ABB07B}"/>
              </a:ext>
            </a:extLst>
          </p:cNvPr>
          <p:cNvSpPr/>
          <p:nvPr userDrawn="1"/>
        </p:nvSpPr>
        <p:spPr>
          <a:xfrm>
            <a:off x="4019188" y="1998514"/>
            <a:ext cx="1830694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9ED42-5A2B-1158-85BB-80F3614454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4033380" y="1633732"/>
            <a:ext cx="1827089" cy="35833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" name="Espace réservé du texte 36">
            <a:extLst>
              <a:ext uri="{FF2B5EF4-FFF2-40B4-BE49-F238E27FC236}">
                <a16:creationId xmlns:a16="http://schemas.microsoft.com/office/drawing/2014/main" id="{5B19C832-EE11-35A0-F248-078F5498344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4033270" y="1987625"/>
            <a:ext cx="1817260" cy="216461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15" name="Rectangle 11">
            <a:extLst>
              <a:ext uri="{FF2B5EF4-FFF2-40B4-BE49-F238E27FC236}">
                <a16:creationId xmlns:a16="http://schemas.microsoft.com/office/drawing/2014/main" id="{C9A66756-2443-8006-215D-35A3DAECBF6C}"/>
              </a:ext>
            </a:extLst>
          </p:cNvPr>
          <p:cNvSpPr/>
          <p:nvPr userDrawn="1"/>
        </p:nvSpPr>
        <p:spPr>
          <a:xfrm>
            <a:off x="5992890" y="1985272"/>
            <a:ext cx="1833549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3E1B8E2B-296E-6B1D-0CDB-1424103EAAA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5988764" y="1647163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2" name="Espace réservé du texte 36">
            <a:extLst>
              <a:ext uri="{FF2B5EF4-FFF2-40B4-BE49-F238E27FC236}">
                <a16:creationId xmlns:a16="http://schemas.microsoft.com/office/drawing/2014/main" id="{6E7E3E8F-DA68-496C-8F90-44C952B00179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5992845" y="1986742"/>
            <a:ext cx="1823008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52" name="Rectangle 11">
            <a:extLst>
              <a:ext uri="{FF2B5EF4-FFF2-40B4-BE49-F238E27FC236}">
                <a16:creationId xmlns:a16="http://schemas.microsoft.com/office/drawing/2014/main" id="{97293892-A8B0-85C6-84E6-1A671433A712}"/>
              </a:ext>
            </a:extLst>
          </p:cNvPr>
          <p:cNvSpPr/>
          <p:nvPr userDrawn="1"/>
        </p:nvSpPr>
        <p:spPr>
          <a:xfrm>
            <a:off x="2091469" y="4598620"/>
            <a:ext cx="1818754" cy="2137253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3" name="Rectangle 10">
            <a:extLst>
              <a:ext uri="{FF2B5EF4-FFF2-40B4-BE49-F238E27FC236}">
                <a16:creationId xmlns:a16="http://schemas.microsoft.com/office/drawing/2014/main" id="{7E9587C6-0667-8D56-5AEE-CC408C144F58}"/>
              </a:ext>
            </a:extLst>
          </p:cNvPr>
          <p:cNvSpPr/>
          <p:nvPr userDrawn="1"/>
        </p:nvSpPr>
        <p:spPr>
          <a:xfrm>
            <a:off x="118097" y="4218635"/>
            <a:ext cx="1838950" cy="2521707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" name="Espace réservé du texte 36">
            <a:extLst>
              <a:ext uri="{FF2B5EF4-FFF2-40B4-BE49-F238E27FC236}">
                <a16:creationId xmlns:a16="http://schemas.microsoft.com/office/drawing/2014/main" id="{8FB8C75C-977D-70D7-8FD4-4E638C23AAF1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2089978" y="4594504"/>
            <a:ext cx="1830694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55" name="Espace réservé du texte 36">
            <a:extLst>
              <a:ext uri="{FF2B5EF4-FFF2-40B4-BE49-F238E27FC236}">
                <a16:creationId xmlns:a16="http://schemas.microsoft.com/office/drawing/2014/main" id="{3A9C717F-623B-009D-1B7C-79AF4C0470D2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138294" y="4607124"/>
            <a:ext cx="1818753" cy="2133218"/>
          </a:xfrm>
          <a:prstGeom prst="rect">
            <a:avLst/>
          </a:prstGeom>
          <a:solidFill>
            <a:srgbClr val="4F7EBC"/>
          </a:solidFill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 dirty="0"/>
              <a:t>Groupe / Activité</a:t>
            </a:r>
          </a:p>
        </p:txBody>
      </p:sp>
      <p:sp>
        <p:nvSpPr>
          <p:cNvPr id="56" name="Espace réservé du texte 2">
            <a:extLst>
              <a:ext uri="{FF2B5EF4-FFF2-40B4-BE49-F238E27FC236}">
                <a16:creationId xmlns:a16="http://schemas.microsoft.com/office/drawing/2014/main" id="{3CA88E50-684A-C000-F849-AA11EA135481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126354" y="4229538"/>
            <a:ext cx="1830693" cy="33720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57" name="Espace réservé du texte 2">
            <a:extLst>
              <a:ext uri="{FF2B5EF4-FFF2-40B4-BE49-F238E27FC236}">
                <a16:creationId xmlns:a16="http://schemas.microsoft.com/office/drawing/2014/main" id="{01B8A373-355D-C4B3-8968-CA14BD679CC0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2091468" y="4230797"/>
            <a:ext cx="1830693" cy="34937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58" name="Rectangle 11">
            <a:extLst>
              <a:ext uri="{FF2B5EF4-FFF2-40B4-BE49-F238E27FC236}">
                <a16:creationId xmlns:a16="http://schemas.microsoft.com/office/drawing/2014/main" id="{8CB87689-3790-7ED0-E97C-2E13E37EE225}"/>
              </a:ext>
            </a:extLst>
          </p:cNvPr>
          <p:cNvSpPr/>
          <p:nvPr userDrawn="1"/>
        </p:nvSpPr>
        <p:spPr>
          <a:xfrm>
            <a:off x="4019188" y="4606276"/>
            <a:ext cx="1830694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9" name="Espace réservé du texte 2">
            <a:extLst>
              <a:ext uri="{FF2B5EF4-FFF2-40B4-BE49-F238E27FC236}">
                <a16:creationId xmlns:a16="http://schemas.microsoft.com/office/drawing/2014/main" id="{61363C74-E53B-6145-D395-8F65FE1FF7EE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4033380" y="4241494"/>
            <a:ext cx="1827089" cy="35833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0" name="Espace réservé du texte 36">
            <a:extLst>
              <a:ext uri="{FF2B5EF4-FFF2-40B4-BE49-F238E27FC236}">
                <a16:creationId xmlns:a16="http://schemas.microsoft.com/office/drawing/2014/main" id="{ED2B1D7E-5FF4-99EB-9C84-9AE01B332CF0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4033270" y="4595387"/>
            <a:ext cx="1817260" cy="216461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61" name="Rectangle 11">
            <a:extLst>
              <a:ext uri="{FF2B5EF4-FFF2-40B4-BE49-F238E27FC236}">
                <a16:creationId xmlns:a16="http://schemas.microsoft.com/office/drawing/2014/main" id="{F9F62600-D3BB-6F80-99F4-46371389D5B7}"/>
              </a:ext>
            </a:extLst>
          </p:cNvPr>
          <p:cNvSpPr/>
          <p:nvPr userDrawn="1"/>
        </p:nvSpPr>
        <p:spPr>
          <a:xfrm>
            <a:off x="5992890" y="4593034"/>
            <a:ext cx="1833549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2" name="Espace réservé du texte 2">
            <a:extLst>
              <a:ext uri="{FF2B5EF4-FFF2-40B4-BE49-F238E27FC236}">
                <a16:creationId xmlns:a16="http://schemas.microsoft.com/office/drawing/2014/main" id="{B0804CAA-8FE0-15B3-7B03-27AD46155030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5988764" y="4254925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3" name="Espace réservé du texte 36">
            <a:extLst>
              <a:ext uri="{FF2B5EF4-FFF2-40B4-BE49-F238E27FC236}">
                <a16:creationId xmlns:a16="http://schemas.microsoft.com/office/drawing/2014/main" id="{30553C2D-2095-F3AD-169C-EA2FABD07A68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5992845" y="4594504"/>
            <a:ext cx="1823008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64" name="Rectangle 11">
            <a:extLst>
              <a:ext uri="{FF2B5EF4-FFF2-40B4-BE49-F238E27FC236}">
                <a16:creationId xmlns:a16="http://schemas.microsoft.com/office/drawing/2014/main" id="{FCC2E416-A8D3-7761-48CE-411F4AA93E24}"/>
              </a:ext>
            </a:extLst>
          </p:cNvPr>
          <p:cNvSpPr/>
          <p:nvPr userDrawn="1"/>
        </p:nvSpPr>
        <p:spPr>
          <a:xfrm>
            <a:off x="7929646" y="3014024"/>
            <a:ext cx="1827089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5" name="Espace réservé du texte 2">
            <a:extLst>
              <a:ext uri="{FF2B5EF4-FFF2-40B4-BE49-F238E27FC236}">
                <a16:creationId xmlns:a16="http://schemas.microsoft.com/office/drawing/2014/main" id="{49477EF5-329A-2FA5-75DE-070EC9ED090D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7929646" y="2685747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6" name="Espace réservé du texte 36">
            <a:extLst>
              <a:ext uri="{FF2B5EF4-FFF2-40B4-BE49-F238E27FC236}">
                <a16:creationId xmlns:a16="http://schemas.microsoft.com/office/drawing/2014/main" id="{81F46FC1-D5EB-DDA1-C296-A24387267459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7941216" y="3051530"/>
            <a:ext cx="1815519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</p:spTree>
    <p:extLst>
      <p:ext uri="{BB962C8B-B14F-4D97-AF65-F5344CB8AC3E}">
        <p14:creationId xmlns:p14="http://schemas.microsoft.com/office/powerpoint/2010/main" val="4255604908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 mercredi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2091469" y="1990858"/>
            <a:ext cx="1818754" cy="2137253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18097" y="1610873"/>
            <a:ext cx="1838950" cy="2521707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4F7EBC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 dirty="0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2089978" y="1986742"/>
            <a:ext cx="1830694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38294" y="1999362"/>
            <a:ext cx="1818753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 dirty="0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26354" y="1621776"/>
            <a:ext cx="1830693" cy="33720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091468" y="1623035"/>
            <a:ext cx="1830693" cy="34937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BAF6D446-6DE4-FABC-AFD9-34BDB6ABB07B}"/>
              </a:ext>
            </a:extLst>
          </p:cNvPr>
          <p:cNvSpPr/>
          <p:nvPr userDrawn="1"/>
        </p:nvSpPr>
        <p:spPr>
          <a:xfrm>
            <a:off x="4019188" y="1998514"/>
            <a:ext cx="1830694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9ED42-5A2B-1158-85BB-80F3614454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4033380" y="1633732"/>
            <a:ext cx="1827089" cy="35833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" name="Espace réservé du texte 36">
            <a:extLst>
              <a:ext uri="{FF2B5EF4-FFF2-40B4-BE49-F238E27FC236}">
                <a16:creationId xmlns:a16="http://schemas.microsoft.com/office/drawing/2014/main" id="{5B19C832-EE11-35A0-F248-078F5498344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4033270" y="1987625"/>
            <a:ext cx="1817260" cy="216461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15" name="Rectangle 11">
            <a:extLst>
              <a:ext uri="{FF2B5EF4-FFF2-40B4-BE49-F238E27FC236}">
                <a16:creationId xmlns:a16="http://schemas.microsoft.com/office/drawing/2014/main" id="{C9A66756-2443-8006-215D-35A3DAECBF6C}"/>
              </a:ext>
            </a:extLst>
          </p:cNvPr>
          <p:cNvSpPr/>
          <p:nvPr userDrawn="1"/>
        </p:nvSpPr>
        <p:spPr>
          <a:xfrm>
            <a:off x="5992890" y="1985272"/>
            <a:ext cx="1833549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3E1B8E2B-296E-6B1D-0CDB-1424103EAAA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5988764" y="1647163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2" name="Espace réservé du texte 36">
            <a:extLst>
              <a:ext uri="{FF2B5EF4-FFF2-40B4-BE49-F238E27FC236}">
                <a16:creationId xmlns:a16="http://schemas.microsoft.com/office/drawing/2014/main" id="{6E7E3E8F-DA68-496C-8F90-44C952B00179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5992845" y="1986742"/>
            <a:ext cx="1823008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20" name="Rectangle 11">
            <a:extLst>
              <a:ext uri="{FF2B5EF4-FFF2-40B4-BE49-F238E27FC236}">
                <a16:creationId xmlns:a16="http://schemas.microsoft.com/office/drawing/2014/main" id="{AB80F1EC-EA76-8EF3-BABA-BB1876DA75DE}"/>
              </a:ext>
            </a:extLst>
          </p:cNvPr>
          <p:cNvSpPr/>
          <p:nvPr userDrawn="1"/>
        </p:nvSpPr>
        <p:spPr>
          <a:xfrm>
            <a:off x="7929646" y="1968730"/>
            <a:ext cx="1827089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9" name="Espace réservé du texte 2">
            <a:extLst>
              <a:ext uri="{FF2B5EF4-FFF2-40B4-BE49-F238E27FC236}">
                <a16:creationId xmlns:a16="http://schemas.microsoft.com/office/drawing/2014/main" id="{52B0C363-46DC-B8E5-BEF7-61A9610F3EEF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7929646" y="1640453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30" name="Espace réservé du texte 36">
            <a:extLst>
              <a:ext uri="{FF2B5EF4-FFF2-40B4-BE49-F238E27FC236}">
                <a16:creationId xmlns:a16="http://schemas.microsoft.com/office/drawing/2014/main" id="{3D328DD8-BC74-0152-53E9-393CC60F1404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7941216" y="1964086"/>
            <a:ext cx="1815519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52" name="Rectangle 11">
            <a:extLst>
              <a:ext uri="{FF2B5EF4-FFF2-40B4-BE49-F238E27FC236}">
                <a16:creationId xmlns:a16="http://schemas.microsoft.com/office/drawing/2014/main" id="{97293892-A8B0-85C6-84E6-1A671433A712}"/>
              </a:ext>
            </a:extLst>
          </p:cNvPr>
          <p:cNvSpPr/>
          <p:nvPr userDrawn="1"/>
        </p:nvSpPr>
        <p:spPr>
          <a:xfrm>
            <a:off x="2091469" y="4598620"/>
            <a:ext cx="1818754" cy="2137253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3" name="Rectangle 10">
            <a:extLst>
              <a:ext uri="{FF2B5EF4-FFF2-40B4-BE49-F238E27FC236}">
                <a16:creationId xmlns:a16="http://schemas.microsoft.com/office/drawing/2014/main" id="{7E9587C6-0667-8D56-5AEE-CC408C144F58}"/>
              </a:ext>
            </a:extLst>
          </p:cNvPr>
          <p:cNvSpPr/>
          <p:nvPr userDrawn="1"/>
        </p:nvSpPr>
        <p:spPr>
          <a:xfrm>
            <a:off x="118097" y="4218635"/>
            <a:ext cx="1838950" cy="2521707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" name="Espace réservé du texte 36">
            <a:extLst>
              <a:ext uri="{FF2B5EF4-FFF2-40B4-BE49-F238E27FC236}">
                <a16:creationId xmlns:a16="http://schemas.microsoft.com/office/drawing/2014/main" id="{8FB8C75C-977D-70D7-8FD4-4E638C23AAF1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2089978" y="4594504"/>
            <a:ext cx="1830694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55" name="Espace réservé du texte 36">
            <a:extLst>
              <a:ext uri="{FF2B5EF4-FFF2-40B4-BE49-F238E27FC236}">
                <a16:creationId xmlns:a16="http://schemas.microsoft.com/office/drawing/2014/main" id="{3A9C717F-623B-009D-1B7C-79AF4C0470D2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138294" y="4607124"/>
            <a:ext cx="1818753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 dirty="0"/>
              <a:t>Groupe / Activité</a:t>
            </a:r>
          </a:p>
        </p:txBody>
      </p:sp>
      <p:sp>
        <p:nvSpPr>
          <p:cNvPr id="56" name="Espace réservé du texte 2">
            <a:extLst>
              <a:ext uri="{FF2B5EF4-FFF2-40B4-BE49-F238E27FC236}">
                <a16:creationId xmlns:a16="http://schemas.microsoft.com/office/drawing/2014/main" id="{3CA88E50-684A-C000-F849-AA11EA135481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126354" y="4229538"/>
            <a:ext cx="1830693" cy="33720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57" name="Espace réservé du texte 2">
            <a:extLst>
              <a:ext uri="{FF2B5EF4-FFF2-40B4-BE49-F238E27FC236}">
                <a16:creationId xmlns:a16="http://schemas.microsoft.com/office/drawing/2014/main" id="{01B8A373-355D-C4B3-8968-CA14BD679CC0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2091468" y="4230797"/>
            <a:ext cx="1830693" cy="34937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58" name="Rectangle 11">
            <a:extLst>
              <a:ext uri="{FF2B5EF4-FFF2-40B4-BE49-F238E27FC236}">
                <a16:creationId xmlns:a16="http://schemas.microsoft.com/office/drawing/2014/main" id="{8CB87689-3790-7ED0-E97C-2E13E37EE225}"/>
              </a:ext>
            </a:extLst>
          </p:cNvPr>
          <p:cNvSpPr/>
          <p:nvPr userDrawn="1"/>
        </p:nvSpPr>
        <p:spPr>
          <a:xfrm>
            <a:off x="4019188" y="4606276"/>
            <a:ext cx="1830694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9" name="Espace réservé du texte 2">
            <a:extLst>
              <a:ext uri="{FF2B5EF4-FFF2-40B4-BE49-F238E27FC236}">
                <a16:creationId xmlns:a16="http://schemas.microsoft.com/office/drawing/2014/main" id="{61363C74-E53B-6145-D395-8F65FE1FF7EE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4033380" y="4241494"/>
            <a:ext cx="1827089" cy="35833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0" name="Espace réservé du texte 36">
            <a:extLst>
              <a:ext uri="{FF2B5EF4-FFF2-40B4-BE49-F238E27FC236}">
                <a16:creationId xmlns:a16="http://schemas.microsoft.com/office/drawing/2014/main" id="{ED2B1D7E-5FF4-99EB-9C84-9AE01B332CF0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4033270" y="4595387"/>
            <a:ext cx="1817260" cy="216461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61" name="Rectangle 11">
            <a:extLst>
              <a:ext uri="{FF2B5EF4-FFF2-40B4-BE49-F238E27FC236}">
                <a16:creationId xmlns:a16="http://schemas.microsoft.com/office/drawing/2014/main" id="{F9F62600-D3BB-6F80-99F4-46371389D5B7}"/>
              </a:ext>
            </a:extLst>
          </p:cNvPr>
          <p:cNvSpPr/>
          <p:nvPr userDrawn="1"/>
        </p:nvSpPr>
        <p:spPr>
          <a:xfrm>
            <a:off x="5992890" y="4593034"/>
            <a:ext cx="1833549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2" name="Espace réservé du texte 2">
            <a:extLst>
              <a:ext uri="{FF2B5EF4-FFF2-40B4-BE49-F238E27FC236}">
                <a16:creationId xmlns:a16="http://schemas.microsoft.com/office/drawing/2014/main" id="{B0804CAA-8FE0-15B3-7B03-27AD46155030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5988764" y="4254925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3" name="Espace réservé du texte 36">
            <a:extLst>
              <a:ext uri="{FF2B5EF4-FFF2-40B4-BE49-F238E27FC236}">
                <a16:creationId xmlns:a16="http://schemas.microsoft.com/office/drawing/2014/main" id="{30553C2D-2095-F3AD-169C-EA2FABD07A68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5992845" y="4594504"/>
            <a:ext cx="1823008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64" name="Rectangle 11">
            <a:extLst>
              <a:ext uri="{FF2B5EF4-FFF2-40B4-BE49-F238E27FC236}">
                <a16:creationId xmlns:a16="http://schemas.microsoft.com/office/drawing/2014/main" id="{FCC2E416-A8D3-7761-48CE-411F4AA93E24}"/>
              </a:ext>
            </a:extLst>
          </p:cNvPr>
          <p:cNvSpPr/>
          <p:nvPr userDrawn="1"/>
        </p:nvSpPr>
        <p:spPr>
          <a:xfrm>
            <a:off x="7929646" y="4576492"/>
            <a:ext cx="1827089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5" name="Espace réservé du texte 2">
            <a:extLst>
              <a:ext uri="{FF2B5EF4-FFF2-40B4-BE49-F238E27FC236}">
                <a16:creationId xmlns:a16="http://schemas.microsoft.com/office/drawing/2014/main" id="{49477EF5-329A-2FA5-75DE-070EC9ED090D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7929646" y="4248215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6" name="Espace réservé du texte 36">
            <a:extLst>
              <a:ext uri="{FF2B5EF4-FFF2-40B4-BE49-F238E27FC236}">
                <a16:creationId xmlns:a16="http://schemas.microsoft.com/office/drawing/2014/main" id="{81F46FC1-D5EB-DDA1-C296-A24387267459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7941216" y="4571848"/>
            <a:ext cx="1815519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</p:spTree>
    <p:extLst>
      <p:ext uri="{BB962C8B-B14F-4D97-AF65-F5344CB8AC3E}">
        <p14:creationId xmlns:p14="http://schemas.microsoft.com/office/powerpoint/2010/main" val="1541784882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>
            <a:extLst>
              <a:ext uri="{FF2B5EF4-FFF2-40B4-BE49-F238E27FC236}">
                <a16:creationId xmlns:a16="http://schemas.microsoft.com/office/drawing/2014/main" id="{4024010D-D482-6946-2DEA-DA473511D022}"/>
              </a:ext>
            </a:extLst>
          </p:cNvPr>
          <p:cNvSpPr/>
          <p:nvPr userDrawn="1"/>
        </p:nvSpPr>
        <p:spPr>
          <a:xfrm>
            <a:off x="335220" y="1495652"/>
            <a:ext cx="1730808" cy="1596164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A264FA9B-2C4A-CA96-568A-67B447458C54}"/>
              </a:ext>
            </a:extLst>
          </p:cNvPr>
          <p:cNvSpPr/>
          <p:nvPr userDrawn="1"/>
        </p:nvSpPr>
        <p:spPr>
          <a:xfrm>
            <a:off x="7922291" y="1481507"/>
            <a:ext cx="1701079" cy="1595302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6FC0E91-7F80-D7A7-AB88-D983284DF703}"/>
              </a:ext>
            </a:extLst>
          </p:cNvPr>
          <p:cNvSpPr/>
          <p:nvPr userDrawn="1"/>
        </p:nvSpPr>
        <p:spPr>
          <a:xfrm>
            <a:off x="6012128" y="1482018"/>
            <a:ext cx="1730808" cy="1595302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C90B1DA9-9FA5-13C3-DD7D-88B2A9B451B3}"/>
              </a:ext>
            </a:extLst>
          </p:cNvPr>
          <p:cNvSpPr/>
          <p:nvPr userDrawn="1"/>
        </p:nvSpPr>
        <p:spPr>
          <a:xfrm>
            <a:off x="335220" y="3276571"/>
            <a:ext cx="1730808" cy="1596165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7AD0AE33-3B76-995F-F899-A2256A141CF9}"/>
              </a:ext>
            </a:extLst>
          </p:cNvPr>
          <p:cNvSpPr/>
          <p:nvPr userDrawn="1"/>
        </p:nvSpPr>
        <p:spPr>
          <a:xfrm>
            <a:off x="7892562" y="3255398"/>
            <a:ext cx="1730808" cy="1595303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58608810-49E8-B555-D5E1-2D6DCFCFFEB4}"/>
              </a:ext>
            </a:extLst>
          </p:cNvPr>
          <p:cNvSpPr/>
          <p:nvPr userDrawn="1"/>
        </p:nvSpPr>
        <p:spPr>
          <a:xfrm>
            <a:off x="6012128" y="3255398"/>
            <a:ext cx="1730808" cy="1595303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2685C4D5-0227-A18F-67CC-ACD3D34325A3}"/>
              </a:ext>
            </a:extLst>
          </p:cNvPr>
          <p:cNvSpPr/>
          <p:nvPr userDrawn="1"/>
        </p:nvSpPr>
        <p:spPr>
          <a:xfrm>
            <a:off x="2219572" y="3277612"/>
            <a:ext cx="1730808" cy="1596165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FF2D56B2-8816-6021-A354-9194E5868903}"/>
              </a:ext>
            </a:extLst>
          </p:cNvPr>
          <p:cNvSpPr/>
          <p:nvPr userDrawn="1"/>
        </p:nvSpPr>
        <p:spPr>
          <a:xfrm>
            <a:off x="4101965" y="3263468"/>
            <a:ext cx="1730808" cy="1596165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3B979AF7-5F88-D9ED-D28F-2CEC50130629}"/>
              </a:ext>
            </a:extLst>
          </p:cNvPr>
          <p:cNvSpPr/>
          <p:nvPr userDrawn="1"/>
        </p:nvSpPr>
        <p:spPr>
          <a:xfrm>
            <a:off x="335220" y="5048446"/>
            <a:ext cx="1730808" cy="1596165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A109F66C-EFC7-E903-53CE-5CB8B0FC9A91}"/>
              </a:ext>
            </a:extLst>
          </p:cNvPr>
          <p:cNvSpPr/>
          <p:nvPr userDrawn="1"/>
        </p:nvSpPr>
        <p:spPr>
          <a:xfrm>
            <a:off x="2219572" y="5049487"/>
            <a:ext cx="1730808" cy="1596165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73542907-DEFA-AECA-792F-B4CACCF7E761}"/>
              </a:ext>
            </a:extLst>
          </p:cNvPr>
          <p:cNvSpPr/>
          <p:nvPr userDrawn="1"/>
        </p:nvSpPr>
        <p:spPr>
          <a:xfrm>
            <a:off x="4101965" y="5035343"/>
            <a:ext cx="1730808" cy="1596165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0C2A461-EBD0-6F43-F717-D1B97AABD23E}"/>
              </a:ext>
            </a:extLst>
          </p:cNvPr>
          <p:cNvSpPr/>
          <p:nvPr userDrawn="1"/>
        </p:nvSpPr>
        <p:spPr>
          <a:xfrm>
            <a:off x="7892562" y="5025900"/>
            <a:ext cx="1730808" cy="1595303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0FE716A9-AEF0-0343-A299-F63DBF48CDA7}"/>
              </a:ext>
            </a:extLst>
          </p:cNvPr>
          <p:cNvSpPr/>
          <p:nvPr userDrawn="1"/>
        </p:nvSpPr>
        <p:spPr>
          <a:xfrm>
            <a:off x="6012128" y="5025900"/>
            <a:ext cx="1730808" cy="1595303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E9F59B6C-82FC-9444-B354-EF5148B021EA}"/>
              </a:ext>
            </a:extLst>
          </p:cNvPr>
          <p:cNvSpPr/>
          <p:nvPr userDrawn="1"/>
        </p:nvSpPr>
        <p:spPr>
          <a:xfrm>
            <a:off x="2217613" y="1495651"/>
            <a:ext cx="1730808" cy="1596165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B58953B6-FED4-4153-E247-DC2DA67BD593}"/>
              </a:ext>
            </a:extLst>
          </p:cNvPr>
          <p:cNvSpPr/>
          <p:nvPr userDrawn="1"/>
        </p:nvSpPr>
        <p:spPr>
          <a:xfrm>
            <a:off x="4100006" y="1481507"/>
            <a:ext cx="1730808" cy="1596165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Espace réservé du texte 21">
            <a:extLst>
              <a:ext uri="{FF2B5EF4-FFF2-40B4-BE49-F238E27FC236}">
                <a16:creationId xmlns:a16="http://schemas.microsoft.com/office/drawing/2014/main" id="{523D28B0-2868-4218-B950-EEF1D9A2AAD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49135" y="1514975"/>
            <a:ext cx="1720734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4" name="Espace réservé du texte 21">
            <a:extLst>
              <a:ext uri="{FF2B5EF4-FFF2-40B4-BE49-F238E27FC236}">
                <a16:creationId xmlns:a16="http://schemas.microsoft.com/office/drawing/2014/main" id="{36B8D9E3-81A5-482B-8674-C688A4873EC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255916" y="1500405"/>
            <a:ext cx="1679958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5" name="Espace réservé du texte 21">
            <a:extLst>
              <a:ext uri="{FF2B5EF4-FFF2-40B4-BE49-F238E27FC236}">
                <a16:creationId xmlns:a16="http://schemas.microsoft.com/office/drawing/2014/main" id="{08A71E56-C52A-4F99-ADA8-B9611325B37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110443" y="1496207"/>
            <a:ext cx="1720733" cy="157284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6" name="Espace réservé du texte 21">
            <a:extLst>
              <a:ext uri="{FF2B5EF4-FFF2-40B4-BE49-F238E27FC236}">
                <a16:creationId xmlns:a16="http://schemas.microsoft.com/office/drawing/2014/main" id="{4F33A444-B675-4D9D-9A13-782FDCF9298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005745" y="1496207"/>
            <a:ext cx="1720734" cy="159161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7" name="Espace réservé du texte 21">
            <a:extLst>
              <a:ext uri="{FF2B5EF4-FFF2-40B4-BE49-F238E27FC236}">
                <a16:creationId xmlns:a16="http://schemas.microsoft.com/office/drawing/2014/main" id="{203A5316-C997-49B8-9B85-86F8CB367BB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957257" y="1496206"/>
            <a:ext cx="1677193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2" name="Espace réservé du texte 21">
            <a:extLst>
              <a:ext uri="{FF2B5EF4-FFF2-40B4-BE49-F238E27FC236}">
                <a16:creationId xmlns:a16="http://schemas.microsoft.com/office/drawing/2014/main" id="{13042D47-13F8-476A-C133-8593AA71B75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06388" y="3296670"/>
            <a:ext cx="1720734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21" name="Espace réservé du texte 21">
            <a:extLst>
              <a:ext uri="{FF2B5EF4-FFF2-40B4-BE49-F238E27FC236}">
                <a16:creationId xmlns:a16="http://schemas.microsoft.com/office/drawing/2014/main" id="{26387F90-CBFA-0B5C-1D00-ABB3F12FB73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213169" y="3282100"/>
            <a:ext cx="1679958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FFBEBB67-6779-DF14-8D3D-7BED02E7AF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067696" y="3277902"/>
            <a:ext cx="1720733" cy="157284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CBA8B767-CE58-F858-F623-3C9C8AC577C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962998" y="3277902"/>
            <a:ext cx="1720734" cy="159161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29320584-30DD-0770-2733-E790A8A0933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914510" y="3277901"/>
            <a:ext cx="1677193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25" name="Espace réservé du texte 21">
            <a:extLst>
              <a:ext uri="{FF2B5EF4-FFF2-40B4-BE49-F238E27FC236}">
                <a16:creationId xmlns:a16="http://schemas.microsoft.com/office/drawing/2014/main" id="{024E112A-D201-3F56-4350-B461BE39E266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05278" y="5059595"/>
            <a:ext cx="1764591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26" name="Espace réservé du texte 21">
            <a:extLst>
              <a:ext uri="{FF2B5EF4-FFF2-40B4-BE49-F238E27FC236}">
                <a16:creationId xmlns:a16="http://schemas.microsoft.com/office/drawing/2014/main" id="{9B673535-F82F-9539-BC50-6939FDB1E0F2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213099" y="5045025"/>
            <a:ext cx="1722775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27" name="Espace réservé du texte 21">
            <a:extLst>
              <a:ext uri="{FF2B5EF4-FFF2-40B4-BE49-F238E27FC236}">
                <a16:creationId xmlns:a16="http://schemas.microsoft.com/office/drawing/2014/main" id="{F1B3BA01-E334-9465-3D48-7FEEA8AFD96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066587" y="5040827"/>
            <a:ext cx="1764590" cy="157284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28" name="Espace réservé du texte 21">
            <a:extLst>
              <a:ext uri="{FF2B5EF4-FFF2-40B4-BE49-F238E27FC236}">
                <a16:creationId xmlns:a16="http://schemas.microsoft.com/office/drawing/2014/main" id="{AACBFDC6-E91A-3F76-1683-713D6C3B06BE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5961888" y="5040827"/>
            <a:ext cx="1764591" cy="159161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29" name="Espace réservé du texte 21">
            <a:extLst>
              <a:ext uri="{FF2B5EF4-FFF2-40B4-BE49-F238E27FC236}">
                <a16:creationId xmlns:a16="http://schemas.microsoft.com/office/drawing/2014/main" id="{ED4904DC-272A-3FC0-3CB2-EE17F93862B5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914511" y="5040826"/>
            <a:ext cx="1719940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30" name="Espace réservé du texte 25">
            <a:extLst>
              <a:ext uri="{FF2B5EF4-FFF2-40B4-BE49-F238E27FC236}">
                <a16:creationId xmlns:a16="http://schemas.microsoft.com/office/drawing/2014/main" id="{16D49A9B-806A-1FC2-4C68-46651093555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30886" y="1218686"/>
            <a:ext cx="1750462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1" name="Espace réservé du texte 25">
            <a:extLst>
              <a:ext uri="{FF2B5EF4-FFF2-40B4-BE49-F238E27FC236}">
                <a16:creationId xmlns:a16="http://schemas.microsoft.com/office/drawing/2014/main" id="{6725FDE7-71B0-1124-40E7-8453B9E197ED}"/>
              </a:ext>
            </a:extLst>
          </p:cNvPr>
          <p:cNvSpPr>
            <a:spLocks noGrp="1"/>
          </p:cNvSpPr>
          <p:nvPr>
            <p:ph type="body" sz="quarter" idx="256" hasCustomPrompt="1"/>
          </p:nvPr>
        </p:nvSpPr>
        <p:spPr>
          <a:xfrm>
            <a:off x="2222665" y="1211066"/>
            <a:ext cx="1708297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2" name="Espace réservé du texte 25">
            <a:extLst>
              <a:ext uri="{FF2B5EF4-FFF2-40B4-BE49-F238E27FC236}">
                <a16:creationId xmlns:a16="http://schemas.microsoft.com/office/drawing/2014/main" id="{A90EE0F9-B677-F351-06BD-C99D2D0D3F52}"/>
              </a:ext>
            </a:extLst>
          </p:cNvPr>
          <p:cNvSpPr>
            <a:spLocks noGrp="1"/>
          </p:cNvSpPr>
          <p:nvPr>
            <p:ph type="body" sz="quarter" idx="257" hasCustomPrompt="1"/>
          </p:nvPr>
        </p:nvSpPr>
        <p:spPr>
          <a:xfrm>
            <a:off x="4110443" y="1196179"/>
            <a:ext cx="1720733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3" name="Espace réservé du texte 25">
            <a:extLst>
              <a:ext uri="{FF2B5EF4-FFF2-40B4-BE49-F238E27FC236}">
                <a16:creationId xmlns:a16="http://schemas.microsoft.com/office/drawing/2014/main" id="{28F5B425-47A8-BC5D-17FD-DAEB38FC6138}"/>
              </a:ext>
            </a:extLst>
          </p:cNvPr>
          <p:cNvSpPr>
            <a:spLocks noGrp="1"/>
          </p:cNvSpPr>
          <p:nvPr>
            <p:ph type="body" sz="quarter" idx="258" hasCustomPrompt="1"/>
          </p:nvPr>
        </p:nvSpPr>
        <p:spPr>
          <a:xfrm>
            <a:off x="6005745" y="1211066"/>
            <a:ext cx="1720733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4" name="Espace réservé du texte 25">
            <a:extLst>
              <a:ext uri="{FF2B5EF4-FFF2-40B4-BE49-F238E27FC236}">
                <a16:creationId xmlns:a16="http://schemas.microsoft.com/office/drawing/2014/main" id="{9C53ED98-7BD1-E843-44C0-DAB58207129B}"/>
              </a:ext>
            </a:extLst>
          </p:cNvPr>
          <p:cNvSpPr>
            <a:spLocks noGrp="1"/>
          </p:cNvSpPr>
          <p:nvPr>
            <p:ph type="body" sz="quarter" idx="259" hasCustomPrompt="1"/>
          </p:nvPr>
        </p:nvSpPr>
        <p:spPr>
          <a:xfrm>
            <a:off x="7935192" y="1211066"/>
            <a:ext cx="1677193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370372785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4A5C04E-D805-8E8E-33E5-2504B3363475}"/>
              </a:ext>
            </a:extLst>
          </p:cNvPr>
          <p:cNvSpPr/>
          <p:nvPr userDrawn="1"/>
        </p:nvSpPr>
        <p:spPr>
          <a:xfrm>
            <a:off x="335220" y="1495652"/>
            <a:ext cx="1730808" cy="1596164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D0A92D7-7A83-211C-C872-7E2E7E3D2A49}"/>
              </a:ext>
            </a:extLst>
          </p:cNvPr>
          <p:cNvSpPr/>
          <p:nvPr userDrawn="1"/>
        </p:nvSpPr>
        <p:spPr>
          <a:xfrm>
            <a:off x="7922291" y="1481507"/>
            <a:ext cx="1701079" cy="1595302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467F354-D349-29E7-1FBE-301F73D42982}"/>
              </a:ext>
            </a:extLst>
          </p:cNvPr>
          <p:cNvSpPr/>
          <p:nvPr userDrawn="1"/>
        </p:nvSpPr>
        <p:spPr>
          <a:xfrm>
            <a:off x="6012128" y="1482018"/>
            <a:ext cx="1730808" cy="1595302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05C9897-F685-00AF-9251-7144B4009EE2}"/>
              </a:ext>
            </a:extLst>
          </p:cNvPr>
          <p:cNvSpPr/>
          <p:nvPr userDrawn="1"/>
        </p:nvSpPr>
        <p:spPr>
          <a:xfrm>
            <a:off x="335220" y="3276571"/>
            <a:ext cx="1730808" cy="1596165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5E1934B-DB26-16AA-5BFE-C28CFD8B6046}"/>
              </a:ext>
            </a:extLst>
          </p:cNvPr>
          <p:cNvSpPr/>
          <p:nvPr userDrawn="1"/>
        </p:nvSpPr>
        <p:spPr>
          <a:xfrm>
            <a:off x="7892562" y="3255398"/>
            <a:ext cx="1730808" cy="1595303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0F96A97-827D-763A-19CC-8BC24026963B}"/>
              </a:ext>
            </a:extLst>
          </p:cNvPr>
          <p:cNvSpPr/>
          <p:nvPr userDrawn="1"/>
        </p:nvSpPr>
        <p:spPr>
          <a:xfrm>
            <a:off x="6012128" y="3255398"/>
            <a:ext cx="1730808" cy="1595303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349E374-F981-94E4-D5FA-A68521D4928D}"/>
              </a:ext>
            </a:extLst>
          </p:cNvPr>
          <p:cNvSpPr/>
          <p:nvPr userDrawn="1"/>
        </p:nvSpPr>
        <p:spPr>
          <a:xfrm>
            <a:off x="2219572" y="3277612"/>
            <a:ext cx="1730808" cy="1596165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E6EBF8F-95D7-D9A9-649A-C0FCF402E90B}"/>
              </a:ext>
            </a:extLst>
          </p:cNvPr>
          <p:cNvSpPr/>
          <p:nvPr userDrawn="1"/>
        </p:nvSpPr>
        <p:spPr>
          <a:xfrm>
            <a:off x="4101965" y="3263468"/>
            <a:ext cx="1730808" cy="1596165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3194CF4-0D22-5DB1-8D6D-A91BF3A85241}"/>
              </a:ext>
            </a:extLst>
          </p:cNvPr>
          <p:cNvSpPr/>
          <p:nvPr userDrawn="1"/>
        </p:nvSpPr>
        <p:spPr>
          <a:xfrm>
            <a:off x="335220" y="5048446"/>
            <a:ext cx="1730808" cy="1596165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E2BCA10-FDDF-0369-A00B-961D7D3CA7D7}"/>
              </a:ext>
            </a:extLst>
          </p:cNvPr>
          <p:cNvSpPr/>
          <p:nvPr userDrawn="1"/>
        </p:nvSpPr>
        <p:spPr>
          <a:xfrm>
            <a:off x="2219572" y="5049487"/>
            <a:ext cx="1730808" cy="1596165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6DF8FA9-FCFD-6D2F-2F13-888AAE628592}"/>
              </a:ext>
            </a:extLst>
          </p:cNvPr>
          <p:cNvSpPr/>
          <p:nvPr userDrawn="1"/>
        </p:nvSpPr>
        <p:spPr>
          <a:xfrm>
            <a:off x="4101965" y="5035343"/>
            <a:ext cx="1730808" cy="1596165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FD82C79-6010-17A3-EA78-010FD0090229}"/>
              </a:ext>
            </a:extLst>
          </p:cNvPr>
          <p:cNvSpPr/>
          <p:nvPr userDrawn="1"/>
        </p:nvSpPr>
        <p:spPr>
          <a:xfrm>
            <a:off x="7892562" y="5025900"/>
            <a:ext cx="1730808" cy="1595303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6619E19-EBFB-6F2C-3E28-6274D72B1D13}"/>
              </a:ext>
            </a:extLst>
          </p:cNvPr>
          <p:cNvSpPr/>
          <p:nvPr userDrawn="1"/>
        </p:nvSpPr>
        <p:spPr>
          <a:xfrm>
            <a:off x="6012128" y="5025900"/>
            <a:ext cx="1730808" cy="1595303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4C25B731-4117-9969-7A7D-33A401E20B56}"/>
              </a:ext>
            </a:extLst>
          </p:cNvPr>
          <p:cNvSpPr/>
          <p:nvPr userDrawn="1"/>
        </p:nvSpPr>
        <p:spPr>
          <a:xfrm>
            <a:off x="2217613" y="1495651"/>
            <a:ext cx="1730808" cy="1596165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16C0C076-B064-51A2-437A-E98E317DD6D6}"/>
              </a:ext>
            </a:extLst>
          </p:cNvPr>
          <p:cNvSpPr/>
          <p:nvPr userDrawn="1"/>
        </p:nvSpPr>
        <p:spPr>
          <a:xfrm>
            <a:off x="4100006" y="1481507"/>
            <a:ext cx="1730808" cy="1596165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Espace réservé du texte 21">
            <a:extLst>
              <a:ext uri="{FF2B5EF4-FFF2-40B4-BE49-F238E27FC236}">
                <a16:creationId xmlns:a16="http://schemas.microsoft.com/office/drawing/2014/main" id="{523D28B0-2868-4218-B950-EEF1D9A2AAD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49135" y="1514975"/>
            <a:ext cx="1720734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4" name="Espace réservé du texte 21">
            <a:extLst>
              <a:ext uri="{FF2B5EF4-FFF2-40B4-BE49-F238E27FC236}">
                <a16:creationId xmlns:a16="http://schemas.microsoft.com/office/drawing/2014/main" id="{36B8D9E3-81A5-482B-8674-C688A4873EC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255916" y="1500405"/>
            <a:ext cx="1679958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5" name="Espace réservé du texte 21">
            <a:extLst>
              <a:ext uri="{FF2B5EF4-FFF2-40B4-BE49-F238E27FC236}">
                <a16:creationId xmlns:a16="http://schemas.microsoft.com/office/drawing/2014/main" id="{08A71E56-C52A-4F99-ADA8-B9611325B37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110443" y="1496207"/>
            <a:ext cx="1720733" cy="157284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6" name="Espace réservé du texte 21">
            <a:extLst>
              <a:ext uri="{FF2B5EF4-FFF2-40B4-BE49-F238E27FC236}">
                <a16:creationId xmlns:a16="http://schemas.microsoft.com/office/drawing/2014/main" id="{4F33A444-B675-4D9D-9A13-782FDCF9298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005745" y="1496207"/>
            <a:ext cx="1720734" cy="159161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7" name="Espace réservé du texte 21">
            <a:extLst>
              <a:ext uri="{FF2B5EF4-FFF2-40B4-BE49-F238E27FC236}">
                <a16:creationId xmlns:a16="http://schemas.microsoft.com/office/drawing/2014/main" id="{203A5316-C997-49B8-9B85-86F8CB367BB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957257" y="1496206"/>
            <a:ext cx="1677193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2" name="Espace réservé du texte 21">
            <a:extLst>
              <a:ext uri="{FF2B5EF4-FFF2-40B4-BE49-F238E27FC236}">
                <a16:creationId xmlns:a16="http://schemas.microsoft.com/office/drawing/2014/main" id="{13042D47-13F8-476A-C133-8593AA71B75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06388" y="3296670"/>
            <a:ext cx="1720734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21" name="Espace réservé du texte 21">
            <a:extLst>
              <a:ext uri="{FF2B5EF4-FFF2-40B4-BE49-F238E27FC236}">
                <a16:creationId xmlns:a16="http://schemas.microsoft.com/office/drawing/2014/main" id="{26387F90-CBFA-0B5C-1D00-ABB3F12FB73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213169" y="3282100"/>
            <a:ext cx="1679958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FFBEBB67-6779-DF14-8D3D-7BED02E7AF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067696" y="3277902"/>
            <a:ext cx="1720733" cy="157284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CBA8B767-CE58-F858-F623-3C9C8AC577C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962998" y="3277902"/>
            <a:ext cx="1720734" cy="159161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29320584-30DD-0770-2733-E790A8A0933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914510" y="3277901"/>
            <a:ext cx="1677193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25" name="Espace réservé du texte 21">
            <a:extLst>
              <a:ext uri="{FF2B5EF4-FFF2-40B4-BE49-F238E27FC236}">
                <a16:creationId xmlns:a16="http://schemas.microsoft.com/office/drawing/2014/main" id="{024E112A-D201-3F56-4350-B461BE39E266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05278" y="5059595"/>
            <a:ext cx="1764591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26" name="Espace réservé du texte 21">
            <a:extLst>
              <a:ext uri="{FF2B5EF4-FFF2-40B4-BE49-F238E27FC236}">
                <a16:creationId xmlns:a16="http://schemas.microsoft.com/office/drawing/2014/main" id="{9B673535-F82F-9539-BC50-6939FDB1E0F2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213099" y="5045025"/>
            <a:ext cx="1722775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27" name="Espace réservé du texte 21">
            <a:extLst>
              <a:ext uri="{FF2B5EF4-FFF2-40B4-BE49-F238E27FC236}">
                <a16:creationId xmlns:a16="http://schemas.microsoft.com/office/drawing/2014/main" id="{F1B3BA01-E334-9465-3D48-7FEEA8AFD96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066587" y="5040827"/>
            <a:ext cx="1764590" cy="157284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28" name="Espace réservé du texte 21">
            <a:extLst>
              <a:ext uri="{FF2B5EF4-FFF2-40B4-BE49-F238E27FC236}">
                <a16:creationId xmlns:a16="http://schemas.microsoft.com/office/drawing/2014/main" id="{AACBFDC6-E91A-3F76-1683-713D6C3B06BE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5961888" y="5040827"/>
            <a:ext cx="1764591" cy="159161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29" name="Espace réservé du texte 21">
            <a:extLst>
              <a:ext uri="{FF2B5EF4-FFF2-40B4-BE49-F238E27FC236}">
                <a16:creationId xmlns:a16="http://schemas.microsoft.com/office/drawing/2014/main" id="{ED4904DC-272A-3FC0-3CB2-EE17F93862B5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914511" y="5040826"/>
            <a:ext cx="1719940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30" name="Espace réservé du texte 25">
            <a:extLst>
              <a:ext uri="{FF2B5EF4-FFF2-40B4-BE49-F238E27FC236}">
                <a16:creationId xmlns:a16="http://schemas.microsoft.com/office/drawing/2014/main" id="{16D49A9B-806A-1FC2-4C68-46651093555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30886" y="1218686"/>
            <a:ext cx="1750462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1" name="Espace réservé du texte 25">
            <a:extLst>
              <a:ext uri="{FF2B5EF4-FFF2-40B4-BE49-F238E27FC236}">
                <a16:creationId xmlns:a16="http://schemas.microsoft.com/office/drawing/2014/main" id="{6725FDE7-71B0-1124-40E7-8453B9E197ED}"/>
              </a:ext>
            </a:extLst>
          </p:cNvPr>
          <p:cNvSpPr>
            <a:spLocks noGrp="1"/>
          </p:cNvSpPr>
          <p:nvPr>
            <p:ph type="body" sz="quarter" idx="256" hasCustomPrompt="1"/>
          </p:nvPr>
        </p:nvSpPr>
        <p:spPr>
          <a:xfrm>
            <a:off x="2222665" y="1211066"/>
            <a:ext cx="1708297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2" name="Espace réservé du texte 25">
            <a:extLst>
              <a:ext uri="{FF2B5EF4-FFF2-40B4-BE49-F238E27FC236}">
                <a16:creationId xmlns:a16="http://schemas.microsoft.com/office/drawing/2014/main" id="{A90EE0F9-B677-F351-06BD-C99D2D0D3F52}"/>
              </a:ext>
            </a:extLst>
          </p:cNvPr>
          <p:cNvSpPr>
            <a:spLocks noGrp="1"/>
          </p:cNvSpPr>
          <p:nvPr>
            <p:ph type="body" sz="quarter" idx="257" hasCustomPrompt="1"/>
          </p:nvPr>
        </p:nvSpPr>
        <p:spPr>
          <a:xfrm>
            <a:off x="4110443" y="1196179"/>
            <a:ext cx="1720733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3" name="Espace réservé du texte 25">
            <a:extLst>
              <a:ext uri="{FF2B5EF4-FFF2-40B4-BE49-F238E27FC236}">
                <a16:creationId xmlns:a16="http://schemas.microsoft.com/office/drawing/2014/main" id="{28F5B425-47A8-BC5D-17FD-DAEB38FC6138}"/>
              </a:ext>
            </a:extLst>
          </p:cNvPr>
          <p:cNvSpPr>
            <a:spLocks noGrp="1"/>
          </p:cNvSpPr>
          <p:nvPr>
            <p:ph type="body" sz="quarter" idx="258" hasCustomPrompt="1"/>
          </p:nvPr>
        </p:nvSpPr>
        <p:spPr>
          <a:xfrm>
            <a:off x="6005745" y="1211066"/>
            <a:ext cx="1720733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4" name="Espace réservé du texte 25">
            <a:extLst>
              <a:ext uri="{FF2B5EF4-FFF2-40B4-BE49-F238E27FC236}">
                <a16:creationId xmlns:a16="http://schemas.microsoft.com/office/drawing/2014/main" id="{9C53ED98-7BD1-E843-44C0-DAB58207129B}"/>
              </a:ext>
            </a:extLst>
          </p:cNvPr>
          <p:cNvSpPr>
            <a:spLocks noGrp="1"/>
          </p:cNvSpPr>
          <p:nvPr>
            <p:ph type="body" sz="quarter" idx="259" hasCustomPrompt="1"/>
          </p:nvPr>
        </p:nvSpPr>
        <p:spPr>
          <a:xfrm>
            <a:off x="7935192" y="1211066"/>
            <a:ext cx="1677193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1916918785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4425B43-B9A8-A422-68CC-94495D57C038}"/>
              </a:ext>
            </a:extLst>
          </p:cNvPr>
          <p:cNvSpPr/>
          <p:nvPr userDrawn="1"/>
        </p:nvSpPr>
        <p:spPr>
          <a:xfrm>
            <a:off x="149626" y="1447565"/>
            <a:ext cx="1533873" cy="1596164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7F45D71-0E3E-8BD1-8E70-B9194EC0F1B7}"/>
              </a:ext>
            </a:extLst>
          </p:cNvPr>
          <p:cNvSpPr/>
          <p:nvPr userDrawn="1"/>
        </p:nvSpPr>
        <p:spPr>
          <a:xfrm>
            <a:off x="6590231" y="1448938"/>
            <a:ext cx="1527666" cy="1595302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625355F0-F534-A892-5D20-8B7C0320ACDE}"/>
              </a:ext>
            </a:extLst>
          </p:cNvPr>
          <p:cNvSpPr/>
          <p:nvPr userDrawn="1"/>
        </p:nvSpPr>
        <p:spPr>
          <a:xfrm>
            <a:off x="4981572" y="1448938"/>
            <a:ext cx="1527667" cy="1595302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682DA1E-DD40-F87D-B6FE-427B5384DD1A}"/>
              </a:ext>
            </a:extLst>
          </p:cNvPr>
          <p:cNvSpPr/>
          <p:nvPr userDrawn="1"/>
        </p:nvSpPr>
        <p:spPr>
          <a:xfrm>
            <a:off x="8198890" y="1447565"/>
            <a:ext cx="1527669" cy="1596164"/>
          </a:xfrm>
          <a:prstGeom prst="rect">
            <a:avLst/>
          </a:prstGeom>
          <a:solidFill>
            <a:srgbClr val="EEECE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516D4C8C-2CCC-3960-5E33-1EC228E160AF}"/>
              </a:ext>
            </a:extLst>
          </p:cNvPr>
          <p:cNvSpPr/>
          <p:nvPr userDrawn="1"/>
        </p:nvSpPr>
        <p:spPr>
          <a:xfrm>
            <a:off x="149626" y="3220945"/>
            <a:ext cx="1533873" cy="1596165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1DA9B3D-B207-05F2-B8D0-8F8FEAD09201}"/>
              </a:ext>
            </a:extLst>
          </p:cNvPr>
          <p:cNvSpPr/>
          <p:nvPr userDrawn="1"/>
        </p:nvSpPr>
        <p:spPr>
          <a:xfrm>
            <a:off x="6590231" y="3229938"/>
            <a:ext cx="1527666" cy="1595303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B16AFAEE-ACA1-87D7-6AE0-08BF466B684C}"/>
              </a:ext>
            </a:extLst>
          </p:cNvPr>
          <p:cNvSpPr/>
          <p:nvPr userDrawn="1"/>
        </p:nvSpPr>
        <p:spPr>
          <a:xfrm>
            <a:off x="4981572" y="3222318"/>
            <a:ext cx="1527667" cy="1595303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D8EAFD80-C1AC-0019-8230-0A40B9B9934E}"/>
              </a:ext>
            </a:extLst>
          </p:cNvPr>
          <p:cNvSpPr/>
          <p:nvPr userDrawn="1"/>
        </p:nvSpPr>
        <p:spPr>
          <a:xfrm>
            <a:off x="1760332" y="3220945"/>
            <a:ext cx="1527669" cy="1596165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15685C8-DCC8-17B0-6CF1-B84E90660687}"/>
              </a:ext>
            </a:extLst>
          </p:cNvPr>
          <p:cNvSpPr/>
          <p:nvPr userDrawn="1"/>
        </p:nvSpPr>
        <p:spPr>
          <a:xfrm>
            <a:off x="8198890" y="3220945"/>
            <a:ext cx="1527669" cy="1596165"/>
          </a:xfrm>
          <a:prstGeom prst="rect">
            <a:avLst/>
          </a:prstGeom>
          <a:solidFill>
            <a:srgbClr val="EEECE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CD7C9319-307B-8814-3B90-0D1C6A010334}"/>
              </a:ext>
            </a:extLst>
          </p:cNvPr>
          <p:cNvSpPr/>
          <p:nvPr userDrawn="1"/>
        </p:nvSpPr>
        <p:spPr>
          <a:xfrm>
            <a:off x="3372911" y="3220945"/>
            <a:ext cx="1527668" cy="15961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B035B2C-EF17-3785-81EF-3F8D711988A2}"/>
              </a:ext>
            </a:extLst>
          </p:cNvPr>
          <p:cNvSpPr/>
          <p:nvPr userDrawn="1"/>
        </p:nvSpPr>
        <p:spPr>
          <a:xfrm>
            <a:off x="149626" y="4992820"/>
            <a:ext cx="1533873" cy="1596165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D5EF115A-4020-4152-62B2-F560AA1FA600}"/>
              </a:ext>
            </a:extLst>
          </p:cNvPr>
          <p:cNvSpPr/>
          <p:nvPr userDrawn="1"/>
        </p:nvSpPr>
        <p:spPr>
          <a:xfrm>
            <a:off x="1760332" y="4992820"/>
            <a:ext cx="1527669" cy="1596165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4AD320AB-C751-868D-0C35-1D803FE43CDB}"/>
              </a:ext>
            </a:extLst>
          </p:cNvPr>
          <p:cNvSpPr/>
          <p:nvPr userDrawn="1"/>
        </p:nvSpPr>
        <p:spPr>
          <a:xfrm>
            <a:off x="8198890" y="4992820"/>
            <a:ext cx="1527669" cy="1596165"/>
          </a:xfrm>
          <a:prstGeom prst="rect">
            <a:avLst/>
          </a:prstGeom>
          <a:solidFill>
            <a:srgbClr val="EEECE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2684AE6-0673-AAF6-EFD5-7473DCB5B3B6}"/>
              </a:ext>
            </a:extLst>
          </p:cNvPr>
          <p:cNvSpPr/>
          <p:nvPr userDrawn="1"/>
        </p:nvSpPr>
        <p:spPr>
          <a:xfrm>
            <a:off x="3372911" y="4992820"/>
            <a:ext cx="1527668" cy="15961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FEC317EB-0126-9B1D-C449-088A6B43BCA8}"/>
              </a:ext>
            </a:extLst>
          </p:cNvPr>
          <p:cNvSpPr/>
          <p:nvPr userDrawn="1"/>
        </p:nvSpPr>
        <p:spPr>
          <a:xfrm>
            <a:off x="6590231" y="4992820"/>
            <a:ext cx="1527666" cy="1595303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018561E1-8E60-C697-4F66-2B6F43909A80}"/>
              </a:ext>
            </a:extLst>
          </p:cNvPr>
          <p:cNvSpPr/>
          <p:nvPr userDrawn="1"/>
        </p:nvSpPr>
        <p:spPr>
          <a:xfrm>
            <a:off x="4981572" y="4992820"/>
            <a:ext cx="1527667" cy="1595303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72BBA2E3-1503-DB84-75EB-83BDBA4F5591}"/>
              </a:ext>
            </a:extLst>
          </p:cNvPr>
          <p:cNvSpPr/>
          <p:nvPr userDrawn="1"/>
        </p:nvSpPr>
        <p:spPr>
          <a:xfrm>
            <a:off x="1758373" y="1438984"/>
            <a:ext cx="1527669" cy="1596165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3C2825F4-A835-7CA3-B314-309BBC98B3C4}"/>
              </a:ext>
            </a:extLst>
          </p:cNvPr>
          <p:cNvSpPr/>
          <p:nvPr userDrawn="1"/>
        </p:nvSpPr>
        <p:spPr>
          <a:xfrm>
            <a:off x="3370952" y="1438984"/>
            <a:ext cx="1527668" cy="15961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Espace réservé du texte 21">
            <a:extLst>
              <a:ext uri="{FF2B5EF4-FFF2-40B4-BE49-F238E27FC236}">
                <a16:creationId xmlns:a16="http://schemas.microsoft.com/office/drawing/2014/main" id="{523D28B0-2868-4218-B950-EEF1D9A2AAD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57942" y="1457736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4" name="Espace réservé du texte 21">
            <a:extLst>
              <a:ext uri="{FF2B5EF4-FFF2-40B4-BE49-F238E27FC236}">
                <a16:creationId xmlns:a16="http://schemas.microsoft.com/office/drawing/2014/main" id="{36B8D9E3-81A5-482B-8674-C688A4873EC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782091" y="1456786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5" name="Espace réservé du texte 21">
            <a:extLst>
              <a:ext uri="{FF2B5EF4-FFF2-40B4-BE49-F238E27FC236}">
                <a16:creationId xmlns:a16="http://schemas.microsoft.com/office/drawing/2014/main" id="{08A71E56-C52A-4F99-ADA8-B9611325B37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80113" y="1456785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6" name="Espace réservé du texte 21">
            <a:extLst>
              <a:ext uri="{FF2B5EF4-FFF2-40B4-BE49-F238E27FC236}">
                <a16:creationId xmlns:a16="http://schemas.microsoft.com/office/drawing/2014/main" id="{4F33A444-B675-4D9D-9A13-782FDCF9298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978135" y="1456785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7" name="Espace réservé du texte 21">
            <a:extLst>
              <a:ext uri="{FF2B5EF4-FFF2-40B4-BE49-F238E27FC236}">
                <a16:creationId xmlns:a16="http://schemas.microsoft.com/office/drawing/2014/main" id="{203A5316-C997-49B8-9B85-86F8CB367BB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602284" y="1456784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8" name="Espace réservé du texte 21">
            <a:extLst>
              <a:ext uri="{FF2B5EF4-FFF2-40B4-BE49-F238E27FC236}">
                <a16:creationId xmlns:a16="http://schemas.microsoft.com/office/drawing/2014/main" id="{5031ED72-A350-450E-A2DD-6A18392C796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200306" y="1456784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9" name="Espace réservé du texte 21">
            <a:extLst>
              <a:ext uri="{FF2B5EF4-FFF2-40B4-BE49-F238E27FC236}">
                <a16:creationId xmlns:a16="http://schemas.microsoft.com/office/drawing/2014/main" id="{6E51CE03-8687-4F86-ACA0-FFB83EBDE97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7942" y="3238639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10" name="Espace réservé du texte 21">
            <a:extLst>
              <a:ext uri="{FF2B5EF4-FFF2-40B4-BE49-F238E27FC236}">
                <a16:creationId xmlns:a16="http://schemas.microsoft.com/office/drawing/2014/main" id="{5F8E83D0-F654-470F-BE5F-33BEAB3021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782091" y="3238639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6EC98F23-5AAB-4EE1-966F-82D8DA7D313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380113" y="3238638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12" name="Espace réservé du texte 21">
            <a:extLst>
              <a:ext uri="{FF2B5EF4-FFF2-40B4-BE49-F238E27FC236}">
                <a16:creationId xmlns:a16="http://schemas.microsoft.com/office/drawing/2014/main" id="{9373AD5A-AEE4-448E-A093-40BF2131C3B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88578" y="3234302"/>
            <a:ext cx="1512916" cy="1572847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13" name="Espace réservé du texte 21">
            <a:extLst>
              <a:ext uri="{FF2B5EF4-FFF2-40B4-BE49-F238E27FC236}">
                <a16:creationId xmlns:a16="http://schemas.microsoft.com/office/drawing/2014/main" id="{B83BBB69-3598-43C5-87A3-E371C7502CC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602284" y="3239726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14" name="Espace réservé du texte 21">
            <a:extLst>
              <a:ext uri="{FF2B5EF4-FFF2-40B4-BE49-F238E27FC236}">
                <a16:creationId xmlns:a16="http://schemas.microsoft.com/office/drawing/2014/main" id="{346BE056-733C-484E-8D33-A709AF7D69B4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200306" y="3262585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15" name="Espace réservé du texte 21">
            <a:extLst>
              <a:ext uri="{FF2B5EF4-FFF2-40B4-BE49-F238E27FC236}">
                <a16:creationId xmlns:a16="http://schemas.microsoft.com/office/drawing/2014/main" id="{5908CC66-79D9-4235-A9F1-4684E01100B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57942" y="5019542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16" name="Espace réservé du texte 21">
            <a:extLst>
              <a:ext uri="{FF2B5EF4-FFF2-40B4-BE49-F238E27FC236}">
                <a16:creationId xmlns:a16="http://schemas.microsoft.com/office/drawing/2014/main" id="{E2EF4BEB-BA2A-4253-83F5-A756A127CD6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782091" y="5019542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17" name="Espace réservé du texte 21">
            <a:extLst>
              <a:ext uri="{FF2B5EF4-FFF2-40B4-BE49-F238E27FC236}">
                <a16:creationId xmlns:a16="http://schemas.microsoft.com/office/drawing/2014/main" id="{2BD50D3E-CCC0-4CEB-AB6C-AF68D6A1965E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380113" y="5019542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18" name="Espace réservé du texte 21">
            <a:extLst>
              <a:ext uri="{FF2B5EF4-FFF2-40B4-BE49-F238E27FC236}">
                <a16:creationId xmlns:a16="http://schemas.microsoft.com/office/drawing/2014/main" id="{10CD1E92-063A-4BEA-9B7A-CE82C50E185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978135" y="5019542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B6521361-514D-43F6-BE23-C233656D31F0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610995" y="5019541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20" name="Espace réservé du texte 21">
            <a:extLst>
              <a:ext uri="{FF2B5EF4-FFF2-40B4-BE49-F238E27FC236}">
                <a16:creationId xmlns:a16="http://schemas.microsoft.com/office/drawing/2014/main" id="{421616F4-6440-4300-BFDB-B986361E319D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200306" y="5019541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38" name="Espace réservé du texte 25">
            <a:extLst>
              <a:ext uri="{FF2B5EF4-FFF2-40B4-BE49-F238E27FC236}">
                <a16:creationId xmlns:a16="http://schemas.microsoft.com/office/drawing/2014/main" id="{64B8846D-8E55-AC91-3C23-72F602173C31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49626" y="1157035"/>
            <a:ext cx="1527668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9" name="Espace réservé du texte 25">
            <a:extLst>
              <a:ext uri="{FF2B5EF4-FFF2-40B4-BE49-F238E27FC236}">
                <a16:creationId xmlns:a16="http://schemas.microsoft.com/office/drawing/2014/main" id="{3CC18A61-722C-938B-1344-0DFE3DAC5824}"/>
              </a:ext>
            </a:extLst>
          </p:cNvPr>
          <p:cNvSpPr>
            <a:spLocks noGrp="1"/>
          </p:cNvSpPr>
          <p:nvPr>
            <p:ph type="body" sz="quarter" idx="256" hasCustomPrompt="1"/>
          </p:nvPr>
        </p:nvSpPr>
        <p:spPr>
          <a:xfrm>
            <a:off x="1766767" y="1149537"/>
            <a:ext cx="1519276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9" name="Espace réservé du texte 25">
            <a:extLst>
              <a:ext uri="{FF2B5EF4-FFF2-40B4-BE49-F238E27FC236}">
                <a16:creationId xmlns:a16="http://schemas.microsoft.com/office/drawing/2014/main" id="{B650A3E3-7444-CA6E-2AA1-49ACF3177069}"/>
              </a:ext>
            </a:extLst>
          </p:cNvPr>
          <p:cNvSpPr>
            <a:spLocks noGrp="1"/>
          </p:cNvSpPr>
          <p:nvPr>
            <p:ph type="body" sz="quarter" idx="258" hasCustomPrompt="1"/>
          </p:nvPr>
        </p:nvSpPr>
        <p:spPr>
          <a:xfrm>
            <a:off x="3382114" y="1163798"/>
            <a:ext cx="1530011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0" name="Espace réservé du texte 25">
            <a:extLst>
              <a:ext uri="{FF2B5EF4-FFF2-40B4-BE49-F238E27FC236}">
                <a16:creationId xmlns:a16="http://schemas.microsoft.com/office/drawing/2014/main" id="{A8CC0222-5D3F-4F42-2E08-32C21FAC09F8}"/>
              </a:ext>
            </a:extLst>
          </p:cNvPr>
          <p:cNvSpPr>
            <a:spLocks noGrp="1"/>
          </p:cNvSpPr>
          <p:nvPr>
            <p:ph type="body" sz="quarter" idx="259" hasCustomPrompt="1"/>
          </p:nvPr>
        </p:nvSpPr>
        <p:spPr>
          <a:xfrm>
            <a:off x="4984658" y="1167379"/>
            <a:ext cx="1506393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1" name="Espace réservé du texte 25">
            <a:extLst>
              <a:ext uri="{FF2B5EF4-FFF2-40B4-BE49-F238E27FC236}">
                <a16:creationId xmlns:a16="http://schemas.microsoft.com/office/drawing/2014/main" id="{0CF9FD69-6576-9BA8-D21A-48E28548696C}"/>
              </a:ext>
            </a:extLst>
          </p:cNvPr>
          <p:cNvSpPr>
            <a:spLocks noGrp="1"/>
          </p:cNvSpPr>
          <p:nvPr>
            <p:ph type="body" sz="quarter" idx="260" hasCustomPrompt="1"/>
          </p:nvPr>
        </p:nvSpPr>
        <p:spPr>
          <a:xfrm>
            <a:off x="6591557" y="1162425"/>
            <a:ext cx="1523643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2" name="Espace réservé du texte 25">
            <a:extLst>
              <a:ext uri="{FF2B5EF4-FFF2-40B4-BE49-F238E27FC236}">
                <a16:creationId xmlns:a16="http://schemas.microsoft.com/office/drawing/2014/main" id="{0B2CA59B-F362-9861-86A4-C7939B751E59}"/>
              </a:ext>
            </a:extLst>
          </p:cNvPr>
          <p:cNvSpPr>
            <a:spLocks noGrp="1"/>
          </p:cNvSpPr>
          <p:nvPr>
            <p:ph type="body" sz="quarter" idx="261" hasCustomPrompt="1"/>
          </p:nvPr>
        </p:nvSpPr>
        <p:spPr>
          <a:xfrm>
            <a:off x="8200306" y="1173585"/>
            <a:ext cx="1512916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1113972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B05CEF12-60E1-B0FC-9B13-1C97AE894798}"/>
              </a:ext>
            </a:extLst>
          </p:cNvPr>
          <p:cNvSpPr/>
          <p:nvPr userDrawn="1"/>
        </p:nvSpPr>
        <p:spPr>
          <a:xfrm>
            <a:off x="68580" y="1249431"/>
            <a:ext cx="1803420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7085FF1-531A-2F13-DDDC-7D04D000C96C}"/>
              </a:ext>
            </a:extLst>
          </p:cNvPr>
          <p:cNvSpPr/>
          <p:nvPr userDrawn="1"/>
        </p:nvSpPr>
        <p:spPr>
          <a:xfrm>
            <a:off x="4017000" y="1236466"/>
            <a:ext cx="1872000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A24C6F5-6B50-5570-5B57-D68337F91B4A}"/>
              </a:ext>
            </a:extLst>
          </p:cNvPr>
          <p:cNvSpPr/>
          <p:nvPr userDrawn="1"/>
        </p:nvSpPr>
        <p:spPr>
          <a:xfrm>
            <a:off x="8034000" y="1249431"/>
            <a:ext cx="1803420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CCE908D-D25C-EE63-AB8A-89503B93107B}"/>
              </a:ext>
            </a:extLst>
          </p:cNvPr>
          <p:cNvSpPr/>
          <p:nvPr userDrawn="1"/>
        </p:nvSpPr>
        <p:spPr>
          <a:xfrm>
            <a:off x="6025500" y="1236466"/>
            <a:ext cx="1872000" cy="507960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A9FEA9E-4BF7-5079-AF52-8B2E42A79062}"/>
              </a:ext>
            </a:extLst>
          </p:cNvPr>
          <p:cNvSpPr/>
          <p:nvPr userDrawn="1"/>
        </p:nvSpPr>
        <p:spPr>
          <a:xfrm>
            <a:off x="2008500" y="1236466"/>
            <a:ext cx="1872000" cy="507960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76200" y="1597114"/>
            <a:ext cx="1795800" cy="47306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597113"/>
            <a:ext cx="1872000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3" name="Espace réservé du texte 21"/>
          <p:cNvSpPr>
            <a:spLocks noGrp="1"/>
          </p:cNvSpPr>
          <p:nvPr>
            <p:ph type="body" sz="quarter" idx="15" hasCustomPrompt="1"/>
          </p:nvPr>
        </p:nvSpPr>
        <p:spPr>
          <a:xfrm>
            <a:off x="6037173" y="1597113"/>
            <a:ext cx="1849159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4" name="Espace réservé du texte 21"/>
          <p:cNvSpPr>
            <a:spLocks noGrp="1"/>
          </p:cNvSpPr>
          <p:nvPr>
            <p:ph type="body" sz="quarter" idx="16" hasCustomPrompt="1"/>
          </p:nvPr>
        </p:nvSpPr>
        <p:spPr>
          <a:xfrm>
            <a:off x="8034000" y="1595229"/>
            <a:ext cx="1795800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595229"/>
            <a:ext cx="1875600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E2F2C-A331-9ADE-6B52-580054F02D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6200" y="1235229"/>
            <a:ext cx="179463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CDAE15A3-FC43-DFBA-513C-4B3F7CE402F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05958" y="1235229"/>
            <a:ext cx="1879600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57A6D0F7-9094-B7D4-4579-890DD0E7E1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20437" y="1235229"/>
            <a:ext cx="186906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48ACAF-74CF-A013-6503-594C1DA438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2615" y="1235229"/>
            <a:ext cx="1861337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3F563453-32B8-2EA0-1B83-F752D9BED80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18164" y="1235229"/>
            <a:ext cx="1809637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763432824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862785C-89F6-4086-6B63-4564C789212B}"/>
              </a:ext>
            </a:extLst>
          </p:cNvPr>
          <p:cNvSpPr/>
          <p:nvPr userDrawn="1"/>
        </p:nvSpPr>
        <p:spPr>
          <a:xfrm>
            <a:off x="149626" y="1447565"/>
            <a:ext cx="1533873" cy="1596164"/>
          </a:xfrm>
          <a:prstGeom prst="rect">
            <a:avLst/>
          </a:prstGeom>
          <a:solidFill>
            <a:srgbClr val="98D1C8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288EC1B-9C03-541E-303B-AF65A368932B}"/>
              </a:ext>
            </a:extLst>
          </p:cNvPr>
          <p:cNvSpPr/>
          <p:nvPr userDrawn="1"/>
        </p:nvSpPr>
        <p:spPr>
          <a:xfrm>
            <a:off x="6590231" y="1448938"/>
            <a:ext cx="1527666" cy="1595302"/>
          </a:xfrm>
          <a:prstGeom prst="rect">
            <a:avLst/>
          </a:prstGeom>
          <a:solidFill>
            <a:srgbClr val="98D1C8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AE09067-DDFE-4B8B-74F1-FF3226DC2285}"/>
              </a:ext>
            </a:extLst>
          </p:cNvPr>
          <p:cNvSpPr/>
          <p:nvPr userDrawn="1"/>
        </p:nvSpPr>
        <p:spPr>
          <a:xfrm>
            <a:off x="4981572" y="1448938"/>
            <a:ext cx="1527667" cy="1595302"/>
          </a:xfrm>
          <a:prstGeom prst="rect">
            <a:avLst/>
          </a:prstGeom>
          <a:solidFill>
            <a:srgbClr val="98D1C8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D41183F5-8077-590E-5DAA-8508998A0E8C}"/>
              </a:ext>
            </a:extLst>
          </p:cNvPr>
          <p:cNvSpPr/>
          <p:nvPr userDrawn="1"/>
        </p:nvSpPr>
        <p:spPr>
          <a:xfrm>
            <a:off x="8198890" y="1447565"/>
            <a:ext cx="1527669" cy="1596164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F5C062E3-9984-342C-2F1C-B6034266B8D1}"/>
              </a:ext>
            </a:extLst>
          </p:cNvPr>
          <p:cNvSpPr/>
          <p:nvPr userDrawn="1"/>
        </p:nvSpPr>
        <p:spPr>
          <a:xfrm>
            <a:off x="149626" y="3220945"/>
            <a:ext cx="1533873" cy="1596165"/>
          </a:xfrm>
          <a:prstGeom prst="rect">
            <a:avLst/>
          </a:prstGeom>
          <a:solidFill>
            <a:srgbClr val="98D1C8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B334934-6587-18A3-CF7A-E826016729A6}"/>
              </a:ext>
            </a:extLst>
          </p:cNvPr>
          <p:cNvSpPr/>
          <p:nvPr userDrawn="1"/>
        </p:nvSpPr>
        <p:spPr>
          <a:xfrm>
            <a:off x="6590231" y="3222318"/>
            <a:ext cx="1527666" cy="1595303"/>
          </a:xfrm>
          <a:prstGeom prst="rect">
            <a:avLst/>
          </a:prstGeom>
          <a:solidFill>
            <a:srgbClr val="98D1C8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7DC99642-62CE-1FF8-2C90-F31EEE50927D}"/>
              </a:ext>
            </a:extLst>
          </p:cNvPr>
          <p:cNvSpPr/>
          <p:nvPr userDrawn="1"/>
        </p:nvSpPr>
        <p:spPr>
          <a:xfrm>
            <a:off x="4981572" y="3222318"/>
            <a:ext cx="1527667" cy="1595303"/>
          </a:xfrm>
          <a:prstGeom prst="rect">
            <a:avLst/>
          </a:prstGeom>
          <a:solidFill>
            <a:srgbClr val="98D1C8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2EA51C1D-5548-6129-66D3-7F38DABB4C79}"/>
              </a:ext>
            </a:extLst>
          </p:cNvPr>
          <p:cNvSpPr/>
          <p:nvPr userDrawn="1"/>
        </p:nvSpPr>
        <p:spPr>
          <a:xfrm>
            <a:off x="1760332" y="3220945"/>
            <a:ext cx="1527669" cy="1596165"/>
          </a:xfrm>
          <a:prstGeom prst="rect">
            <a:avLst/>
          </a:prstGeom>
          <a:solidFill>
            <a:srgbClr val="98D1C8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10BEE29-48C2-D3F3-A31A-022F82D1AEB0}"/>
              </a:ext>
            </a:extLst>
          </p:cNvPr>
          <p:cNvSpPr/>
          <p:nvPr userDrawn="1"/>
        </p:nvSpPr>
        <p:spPr>
          <a:xfrm>
            <a:off x="8198890" y="3220945"/>
            <a:ext cx="1527669" cy="1596165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3E8B70BC-5C83-8D2C-D13C-1F60B6DB61E4}"/>
              </a:ext>
            </a:extLst>
          </p:cNvPr>
          <p:cNvSpPr/>
          <p:nvPr userDrawn="1"/>
        </p:nvSpPr>
        <p:spPr>
          <a:xfrm>
            <a:off x="3372911" y="3220945"/>
            <a:ext cx="1527668" cy="1596165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C5E88A7D-E7A7-FEB7-92D8-54524A7ABF9E}"/>
              </a:ext>
            </a:extLst>
          </p:cNvPr>
          <p:cNvSpPr/>
          <p:nvPr userDrawn="1"/>
        </p:nvSpPr>
        <p:spPr>
          <a:xfrm>
            <a:off x="149626" y="4992820"/>
            <a:ext cx="1533873" cy="1596165"/>
          </a:xfrm>
          <a:prstGeom prst="rect">
            <a:avLst/>
          </a:prstGeom>
          <a:solidFill>
            <a:srgbClr val="98D1C8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74798F67-AF64-50FD-3A57-C23CB90EA01C}"/>
              </a:ext>
            </a:extLst>
          </p:cNvPr>
          <p:cNvSpPr/>
          <p:nvPr userDrawn="1"/>
        </p:nvSpPr>
        <p:spPr>
          <a:xfrm>
            <a:off x="1760332" y="4992820"/>
            <a:ext cx="1527669" cy="1596165"/>
          </a:xfrm>
          <a:prstGeom prst="rect">
            <a:avLst/>
          </a:prstGeom>
          <a:solidFill>
            <a:srgbClr val="98D1C8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338014D0-7179-1E35-3D28-F847AF1DB799}"/>
              </a:ext>
            </a:extLst>
          </p:cNvPr>
          <p:cNvSpPr/>
          <p:nvPr userDrawn="1"/>
        </p:nvSpPr>
        <p:spPr>
          <a:xfrm>
            <a:off x="8198890" y="4992820"/>
            <a:ext cx="1527669" cy="1596165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8B6E3C6C-56B0-B955-FE50-6AFE6A6CB53B}"/>
              </a:ext>
            </a:extLst>
          </p:cNvPr>
          <p:cNvSpPr/>
          <p:nvPr userDrawn="1"/>
        </p:nvSpPr>
        <p:spPr>
          <a:xfrm>
            <a:off x="3372911" y="4992820"/>
            <a:ext cx="1527668" cy="1596165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C2933562-E7DA-200E-D6A3-844D262C1D07}"/>
              </a:ext>
            </a:extLst>
          </p:cNvPr>
          <p:cNvSpPr/>
          <p:nvPr userDrawn="1"/>
        </p:nvSpPr>
        <p:spPr>
          <a:xfrm>
            <a:off x="6590231" y="4992820"/>
            <a:ext cx="1527666" cy="1595303"/>
          </a:xfrm>
          <a:prstGeom prst="rect">
            <a:avLst/>
          </a:prstGeom>
          <a:solidFill>
            <a:srgbClr val="98D1C8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70E1D81F-9C8E-F600-DD06-E176302B1D23}"/>
              </a:ext>
            </a:extLst>
          </p:cNvPr>
          <p:cNvSpPr/>
          <p:nvPr userDrawn="1"/>
        </p:nvSpPr>
        <p:spPr>
          <a:xfrm>
            <a:off x="4981572" y="4992820"/>
            <a:ext cx="1527667" cy="1595303"/>
          </a:xfrm>
          <a:prstGeom prst="rect">
            <a:avLst/>
          </a:prstGeom>
          <a:solidFill>
            <a:srgbClr val="98D1C8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8E133A4B-295F-4E9F-2723-67ADF7AFF3CE}"/>
              </a:ext>
            </a:extLst>
          </p:cNvPr>
          <p:cNvSpPr/>
          <p:nvPr userDrawn="1"/>
        </p:nvSpPr>
        <p:spPr>
          <a:xfrm>
            <a:off x="1758373" y="1438984"/>
            <a:ext cx="1527669" cy="1596165"/>
          </a:xfrm>
          <a:prstGeom prst="rect">
            <a:avLst/>
          </a:prstGeom>
          <a:solidFill>
            <a:srgbClr val="98D1C8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E87E1C50-7700-F740-84EB-D2929C61C24D}"/>
              </a:ext>
            </a:extLst>
          </p:cNvPr>
          <p:cNvSpPr/>
          <p:nvPr userDrawn="1"/>
        </p:nvSpPr>
        <p:spPr>
          <a:xfrm>
            <a:off x="3370952" y="1438984"/>
            <a:ext cx="1527668" cy="1596165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Espace réservé du texte 21">
            <a:extLst>
              <a:ext uri="{FF2B5EF4-FFF2-40B4-BE49-F238E27FC236}">
                <a16:creationId xmlns:a16="http://schemas.microsoft.com/office/drawing/2014/main" id="{523D28B0-2868-4218-B950-EEF1D9A2AAD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51485" y="1448938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4" name="Espace réservé du texte 21">
            <a:extLst>
              <a:ext uri="{FF2B5EF4-FFF2-40B4-BE49-F238E27FC236}">
                <a16:creationId xmlns:a16="http://schemas.microsoft.com/office/drawing/2014/main" id="{36B8D9E3-81A5-482B-8674-C688A4873EC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782091" y="1456786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5" name="Espace réservé du texte 21">
            <a:extLst>
              <a:ext uri="{FF2B5EF4-FFF2-40B4-BE49-F238E27FC236}">
                <a16:creationId xmlns:a16="http://schemas.microsoft.com/office/drawing/2014/main" id="{08A71E56-C52A-4F99-ADA8-B9611325B37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80113" y="1456785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6" name="Espace réservé du texte 21">
            <a:extLst>
              <a:ext uri="{FF2B5EF4-FFF2-40B4-BE49-F238E27FC236}">
                <a16:creationId xmlns:a16="http://schemas.microsoft.com/office/drawing/2014/main" id="{4F33A444-B675-4D9D-9A13-782FDCF9298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984804" y="1415885"/>
            <a:ext cx="1512916" cy="1572847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7" name="Espace réservé du texte 21">
            <a:extLst>
              <a:ext uri="{FF2B5EF4-FFF2-40B4-BE49-F238E27FC236}">
                <a16:creationId xmlns:a16="http://schemas.microsoft.com/office/drawing/2014/main" id="{203A5316-C997-49B8-9B85-86F8CB367BB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602284" y="1456784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8" name="Espace réservé du texte 21">
            <a:extLst>
              <a:ext uri="{FF2B5EF4-FFF2-40B4-BE49-F238E27FC236}">
                <a16:creationId xmlns:a16="http://schemas.microsoft.com/office/drawing/2014/main" id="{5031ED72-A350-450E-A2DD-6A18392C796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200306" y="1456784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9" name="Espace réservé du texte 21">
            <a:extLst>
              <a:ext uri="{FF2B5EF4-FFF2-40B4-BE49-F238E27FC236}">
                <a16:creationId xmlns:a16="http://schemas.microsoft.com/office/drawing/2014/main" id="{6E51CE03-8687-4F86-ACA0-FFB83EBDE97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7942" y="3238639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10" name="Espace réservé du texte 21">
            <a:extLst>
              <a:ext uri="{FF2B5EF4-FFF2-40B4-BE49-F238E27FC236}">
                <a16:creationId xmlns:a16="http://schemas.microsoft.com/office/drawing/2014/main" id="{5F8E83D0-F654-470F-BE5F-33BEAB3021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782091" y="3238639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6EC98F23-5AAB-4EE1-966F-82D8DA7D313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380113" y="3238638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12" name="Espace réservé du texte 21">
            <a:extLst>
              <a:ext uri="{FF2B5EF4-FFF2-40B4-BE49-F238E27FC236}">
                <a16:creationId xmlns:a16="http://schemas.microsoft.com/office/drawing/2014/main" id="{9373AD5A-AEE4-448E-A093-40BF2131C3B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96198" y="3239724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13" name="Espace réservé du texte 21">
            <a:extLst>
              <a:ext uri="{FF2B5EF4-FFF2-40B4-BE49-F238E27FC236}">
                <a16:creationId xmlns:a16="http://schemas.microsoft.com/office/drawing/2014/main" id="{B83BBB69-3598-43C5-87A3-E371C7502CC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591297" y="3239723"/>
            <a:ext cx="1512916" cy="1572847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14" name="Espace réservé du texte 21">
            <a:extLst>
              <a:ext uri="{FF2B5EF4-FFF2-40B4-BE49-F238E27FC236}">
                <a16:creationId xmlns:a16="http://schemas.microsoft.com/office/drawing/2014/main" id="{346BE056-733C-484E-8D33-A709AF7D69B4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200306" y="3262585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15" name="Espace réservé du texte 21">
            <a:extLst>
              <a:ext uri="{FF2B5EF4-FFF2-40B4-BE49-F238E27FC236}">
                <a16:creationId xmlns:a16="http://schemas.microsoft.com/office/drawing/2014/main" id="{5908CC66-79D9-4235-A9F1-4684E01100B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52780" y="4994326"/>
            <a:ext cx="1512916" cy="1572847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16" name="Espace réservé du texte 21">
            <a:extLst>
              <a:ext uri="{FF2B5EF4-FFF2-40B4-BE49-F238E27FC236}">
                <a16:creationId xmlns:a16="http://schemas.microsoft.com/office/drawing/2014/main" id="{E2EF4BEB-BA2A-4253-83F5-A756A127CD6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776929" y="4994326"/>
            <a:ext cx="1512916" cy="1572847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17" name="Espace réservé du texte 21">
            <a:extLst>
              <a:ext uri="{FF2B5EF4-FFF2-40B4-BE49-F238E27FC236}">
                <a16:creationId xmlns:a16="http://schemas.microsoft.com/office/drawing/2014/main" id="{2BD50D3E-CCC0-4CEB-AB6C-AF68D6A1965E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378328" y="5002906"/>
            <a:ext cx="1512916" cy="1572847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18" name="Espace réservé du texte 21">
            <a:extLst>
              <a:ext uri="{FF2B5EF4-FFF2-40B4-BE49-F238E27FC236}">
                <a16:creationId xmlns:a16="http://schemas.microsoft.com/office/drawing/2014/main" id="{10CD1E92-063A-4BEA-9B7A-CE82C50E185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978135" y="5019542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B6521361-514D-43F6-BE23-C233656D31F0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599967" y="5004047"/>
            <a:ext cx="1512916" cy="1572847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20" name="Espace réservé du texte 21">
            <a:extLst>
              <a:ext uri="{FF2B5EF4-FFF2-40B4-BE49-F238E27FC236}">
                <a16:creationId xmlns:a16="http://schemas.microsoft.com/office/drawing/2014/main" id="{421616F4-6440-4300-BFDB-B986361E319D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200306" y="5019541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38" name="Espace réservé du texte 25">
            <a:extLst>
              <a:ext uri="{FF2B5EF4-FFF2-40B4-BE49-F238E27FC236}">
                <a16:creationId xmlns:a16="http://schemas.microsoft.com/office/drawing/2014/main" id="{CCF04F57-0C96-AAFB-475B-121617C8FE1B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49626" y="1157035"/>
            <a:ext cx="1527668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9" name="Espace réservé du texte 25">
            <a:extLst>
              <a:ext uri="{FF2B5EF4-FFF2-40B4-BE49-F238E27FC236}">
                <a16:creationId xmlns:a16="http://schemas.microsoft.com/office/drawing/2014/main" id="{2CFE9D35-038E-A312-6840-54970F1053A3}"/>
              </a:ext>
            </a:extLst>
          </p:cNvPr>
          <p:cNvSpPr>
            <a:spLocks noGrp="1"/>
          </p:cNvSpPr>
          <p:nvPr>
            <p:ph type="body" sz="quarter" idx="256" hasCustomPrompt="1"/>
          </p:nvPr>
        </p:nvSpPr>
        <p:spPr>
          <a:xfrm>
            <a:off x="1766767" y="1149537"/>
            <a:ext cx="1519276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0" name="Espace réservé du texte 25">
            <a:extLst>
              <a:ext uri="{FF2B5EF4-FFF2-40B4-BE49-F238E27FC236}">
                <a16:creationId xmlns:a16="http://schemas.microsoft.com/office/drawing/2014/main" id="{C6B0CA9E-49BB-CBB3-32A3-DB04317D1689}"/>
              </a:ext>
            </a:extLst>
          </p:cNvPr>
          <p:cNvSpPr>
            <a:spLocks noGrp="1"/>
          </p:cNvSpPr>
          <p:nvPr>
            <p:ph type="body" sz="quarter" idx="258" hasCustomPrompt="1"/>
          </p:nvPr>
        </p:nvSpPr>
        <p:spPr>
          <a:xfrm>
            <a:off x="3382114" y="1163798"/>
            <a:ext cx="1530011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1" name="Espace réservé du texte 25">
            <a:extLst>
              <a:ext uri="{FF2B5EF4-FFF2-40B4-BE49-F238E27FC236}">
                <a16:creationId xmlns:a16="http://schemas.microsoft.com/office/drawing/2014/main" id="{4AAA77E5-0D2C-DA76-C775-B2DD1E544757}"/>
              </a:ext>
            </a:extLst>
          </p:cNvPr>
          <p:cNvSpPr>
            <a:spLocks noGrp="1"/>
          </p:cNvSpPr>
          <p:nvPr>
            <p:ph type="body" sz="quarter" idx="259" hasCustomPrompt="1"/>
          </p:nvPr>
        </p:nvSpPr>
        <p:spPr>
          <a:xfrm>
            <a:off x="4984658" y="1167379"/>
            <a:ext cx="1506393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2" name="Espace réservé du texte 25">
            <a:extLst>
              <a:ext uri="{FF2B5EF4-FFF2-40B4-BE49-F238E27FC236}">
                <a16:creationId xmlns:a16="http://schemas.microsoft.com/office/drawing/2014/main" id="{D24538E6-C435-64C3-9C21-D1D9CC0F2074}"/>
              </a:ext>
            </a:extLst>
          </p:cNvPr>
          <p:cNvSpPr>
            <a:spLocks noGrp="1"/>
          </p:cNvSpPr>
          <p:nvPr>
            <p:ph type="body" sz="quarter" idx="260" hasCustomPrompt="1"/>
          </p:nvPr>
        </p:nvSpPr>
        <p:spPr>
          <a:xfrm>
            <a:off x="6591557" y="1162425"/>
            <a:ext cx="1523643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3" name="Espace réservé du texte 25">
            <a:extLst>
              <a:ext uri="{FF2B5EF4-FFF2-40B4-BE49-F238E27FC236}">
                <a16:creationId xmlns:a16="http://schemas.microsoft.com/office/drawing/2014/main" id="{F1F082BE-CF10-F742-DF2F-FC84AEB95479}"/>
              </a:ext>
            </a:extLst>
          </p:cNvPr>
          <p:cNvSpPr>
            <a:spLocks noGrp="1"/>
          </p:cNvSpPr>
          <p:nvPr>
            <p:ph type="body" sz="quarter" idx="261" hasCustomPrompt="1"/>
          </p:nvPr>
        </p:nvSpPr>
        <p:spPr>
          <a:xfrm>
            <a:off x="8200306" y="1173585"/>
            <a:ext cx="1512916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17568169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90C642CB-5D07-8DC3-AB91-5A68A5250415}"/>
              </a:ext>
            </a:extLst>
          </p:cNvPr>
          <p:cNvSpPr/>
          <p:nvPr userDrawn="1"/>
        </p:nvSpPr>
        <p:spPr>
          <a:xfrm>
            <a:off x="135017" y="1453923"/>
            <a:ext cx="1533873" cy="235125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41C718E-E7C8-97DB-8C28-8A5BFE8BE168}"/>
              </a:ext>
            </a:extLst>
          </p:cNvPr>
          <p:cNvSpPr/>
          <p:nvPr userDrawn="1"/>
        </p:nvSpPr>
        <p:spPr>
          <a:xfrm>
            <a:off x="3372911" y="1446294"/>
            <a:ext cx="1527668" cy="2351251"/>
          </a:xfrm>
          <a:prstGeom prst="rect">
            <a:avLst/>
          </a:prstGeom>
          <a:solidFill>
            <a:srgbClr val="D89F3F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0E6B2F1-F0B5-54C8-F8C8-FA30645CA21F}"/>
              </a:ext>
            </a:extLst>
          </p:cNvPr>
          <p:cNvSpPr/>
          <p:nvPr userDrawn="1"/>
        </p:nvSpPr>
        <p:spPr>
          <a:xfrm>
            <a:off x="6590231" y="1448937"/>
            <a:ext cx="1527666" cy="234998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AA2F7B0-6E29-0BC2-22EC-F2838880F81C}"/>
              </a:ext>
            </a:extLst>
          </p:cNvPr>
          <p:cNvSpPr/>
          <p:nvPr userDrawn="1"/>
        </p:nvSpPr>
        <p:spPr>
          <a:xfrm>
            <a:off x="4981572" y="1448937"/>
            <a:ext cx="1527667" cy="234998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D72428F-5C23-EC0D-E8C9-6204F3B025DB}"/>
              </a:ext>
            </a:extLst>
          </p:cNvPr>
          <p:cNvSpPr/>
          <p:nvPr userDrawn="1"/>
        </p:nvSpPr>
        <p:spPr>
          <a:xfrm>
            <a:off x="1775572" y="1447564"/>
            <a:ext cx="1527669" cy="236565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93494E7-2E34-E333-A7E0-C84595A4065B}"/>
              </a:ext>
            </a:extLst>
          </p:cNvPr>
          <p:cNvSpPr/>
          <p:nvPr userDrawn="1"/>
        </p:nvSpPr>
        <p:spPr>
          <a:xfrm>
            <a:off x="8198890" y="1447564"/>
            <a:ext cx="1527669" cy="2351251"/>
          </a:xfrm>
          <a:prstGeom prst="rect">
            <a:avLst/>
          </a:prstGeom>
          <a:solidFill>
            <a:srgbClr val="D89F3F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31F98E9-0DC7-D6DE-BDF6-85E1079CECCB}"/>
              </a:ext>
            </a:extLst>
          </p:cNvPr>
          <p:cNvSpPr/>
          <p:nvPr userDrawn="1"/>
        </p:nvSpPr>
        <p:spPr>
          <a:xfrm>
            <a:off x="149626" y="4043905"/>
            <a:ext cx="1533873" cy="235125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8315BAB-850F-A370-0E48-AE849D1BD487}"/>
              </a:ext>
            </a:extLst>
          </p:cNvPr>
          <p:cNvSpPr/>
          <p:nvPr userDrawn="1"/>
        </p:nvSpPr>
        <p:spPr>
          <a:xfrm>
            <a:off x="6590231" y="4045278"/>
            <a:ext cx="1527666" cy="234998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DC1486F-80EA-3760-39E8-63468217CBB2}"/>
              </a:ext>
            </a:extLst>
          </p:cNvPr>
          <p:cNvSpPr/>
          <p:nvPr userDrawn="1"/>
        </p:nvSpPr>
        <p:spPr>
          <a:xfrm>
            <a:off x="4981572" y="4045278"/>
            <a:ext cx="1527667" cy="234998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94E8597-24B4-B616-C2F5-C4E1A8BF33D1}"/>
              </a:ext>
            </a:extLst>
          </p:cNvPr>
          <p:cNvSpPr/>
          <p:nvPr userDrawn="1"/>
        </p:nvSpPr>
        <p:spPr>
          <a:xfrm>
            <a:off x="1760332" y="4043905"/>
            <a:ext cx="1527669" cy="235125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85452EA-5269-05A2-464D-BC0F5FCC6C4F}"/>
              </a:ext>
            </a:extLst>
          </p:cNvPr>
          <p:cNvSpPr/>
          <p:nvPr userDrawn="1"/>
        </p:nvSpPr>
        <p:spPr>
          <a:xfrm>
            <a:off x="8198890" y="4043905"/>
            <a:ext cx="1527669" cy="2351251"/>
          </a:xfrm>
          <a:prstGeom prst="rect">
            <a:avLst/>
          </a:prstGeom>
          <a:solidFill>
            <a:srgbClr val="D89F3F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C3F9FDB-DB85-661A-CAA3-62B9D7D835E3}"/>
              </a:ext>
            </a:extLst>
          </p:cNvPr>
          <p:cNvSpPr/>
          <p:nvPr userDrawn="1"/>
        </p:nvSpPr>
        <p:spPr>
          <a:xfrm>
            <a:off x="3372911" y="4043905"/>
            <a:ext cx="1527668" cy="2351251"/>
          </a:xfrm>
          <a:prstGeom prst="rect">
            <a:avLst/>
          </a:prstGeom>
          <a:solidFill>
            <a:srgbClr val="D89F3F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157942" y="1050565"/>
            <a:ext cx="1512916" cy="184664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LUNDI</a:t>
            </a: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157942" y="1457736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955698"/>
          </a:xfrm>
          <a:prstGeom prst="rect">
            <a:avLst/>
          </a:prstGeom>
          <a:solidFill>
            <a:srgbClr val="D89F3F"/>
          </a:solidFill>
        </p:spPr>
        <p:txBody>
          <a:bodyPr wrap="square" anchor="ctr">
            <a:noAutofit/>
          </a:bodyPr>
          <a:lstStyle>
            <a:lvl1pPr algn="l">
              <a:defRPr sz="2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35725"/>
            <a:ext cx="9906000" cy="42227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14" name="Espace réservé du texte 21">
            <a:extLst>
              <a:ext uri="{FF2B5EF4-FFF2-40B4-BE49-F238E27FC236}">
                <a16:creationId xmlns:a16="http://schemas.microsoft.com/office/drawing/2014/main" id="{E019BEB5-8564-45A6-BC83-C476C7C9EC5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57942" y="4070136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5995278-B5C4-4407-9DF0-4E30566955BE}"/>
              </a:ext>
            </a:extLst>
          </p:cNvPr>
          <p:cNvSpPr/>
          <p:nvPr userDrawn="1"/>
        </p:nvSpPr>
        <p:spPr>
          <a:xfrm>
            <a:off x="1798321" y="1050565"/>
            <a:ext cx="1512916" cy="184664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MARDI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1649624-7978-4286-909A-AF587FF85D57}"/>
              </a:ext>
            </a:extLst>
          </p:cNvPr>
          <p:cNvSpPr/>
          <p:nvPr userDrawn="1"/>
        </p:nvSpPr>
        <p:spPr>
          <a:xfrm>
            <a:off x="3374968" y="1050565"/>
            <a:ext cx="1512916" cy="197788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MERCREDI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9F78FA5-6A29-4844-BB1A-AE49FCC39BBE}"/>
              </a:ext>
            </a:extLst>
          </p:cNvPr>
          <p:cNvSpPr/>
          <p:nvPr userDrawn="1"/>
        </p:nvSpPr>
        <p:spPr>
          <a:xfrm>
            <a:off x="4951615" y="1062152"/>
            <a:ext cx="1512916" cy="184664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JEUDI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1A2F405-000C-4A55-B98D-BA3582EEA318}"/>
              </a:ext>
            </a:extLst>
          </p:cNvPr>
          <p:cNvSpPr/>
          <p:nvPr userDrawn="1"/>
        </p:nvSpPr>
        <p:spPr>
          <a:xfrm>
            <a:off x="6591993" y="1061381"/>
            <a:ext cx="1512916" cy="184664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VENDREDI 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D75F871-F914-4598-8246-9F7C877BCB35}"/>
              </a:ext>
            </a:extLst>
          </p:cNvPr>
          <p:cNvSpPr/>
          <p:nvPr userDrawn="1"/>
        </p:nvSpPr>
        <p:spPr>
          <a:xfrm>
            <a:off x="8232371" y="1050565"/>
            <a:ext cx="1512916" cy="184664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SAMEDI </a:t>
            </a: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A22461E4-C907-423E-9526-407825D8E65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790008" y="1464352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549F8593-1B3F-4287-9EEC-A7A2981C660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790008" y="4076752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28" name="Espace réservé du texte 21">
            <a:extLst>
              <a:ext uri="{FF2B5EF4-FFF2-40B4-BE49-F238E27FC236}">
                <a16:creationId xmlns:a16="http://schemas.microsoft.com/office/drawing/2014/main" id="{5E1E96FB-FDB8-41B2-B2B6-3D19ECC8D3C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998721" y="1457736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31" name="Espace réservé du texte 21">
            <a:extLst>
              <a:ext uri="{FF2B5EF4-FFF2-40B4-BE49-F238E27FC236}">
                <a16:creationId xmlns:a16="http://schemas.microsoft.com/office/drawing/2014/main" id="{FF8602AC-EB93-4300-B715-30CF4FA041C0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998721" y="4070136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71958602-B2BA-45B6-B722-CE172287836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603076" y="1457736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02931C19-139B-44DB-8009-DDBB9CC7981A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603076" y="4070136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34" name="Espace réservé du texte 21">
            <a:extLst>
              <a:ext uri="{FF2B5EF4-FFF2-40B4-BE49-F238E27FC236}">
                <a16:creationId xmlns:a16="http://schemas.microsoft.com/office/drawing/2014/main" id="{B8EE10F9-6E32-4858-B65A-EB61C1969E5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207431" y="1464352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matinée</a:t>
            </a:r>
          </a:p>
        </p:txBody>
      </p:sp>
      <p:sp>
        <p:nvSpPr>
          <p:cNvPr id="35" name="Espace réservé du texte 21">
            <a:extLst>
              <a:ext uri="{FF2B5EF4-FFF2-40B4-BE49-F238E27FC236}">
                <a16:creationId xmlns:a16="http://schemas.microsoft.com/office/drawing/2014/main" id="{26E6101C-B766-40D9-ABDE-DBBD797A2D51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207431" y="4076752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l’après midi 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9004B194-FF00-470F-9422-A781E221EE83}"/>
              </a:ext>
            </a:extLst>
          </p:cNvPr>
          <p:cNvSpPr/>
          <p:nvPr userDrawn="1"/>
        </p:nvSpPr>
        <p:spPr>
          <a:xfrm>
            <a:off x="149630" y="3855428"/>
            <a:ext cx="3153294" cy="18466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Accueil du soir 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0395BA6-ABB0-4DE9-A0DE-BA13A90C50AC}"/>
              </a:ext>
            </a:extLst>
          </p:cNvPr>
          <p:cNvSpPr/>
          <p:nvPr userDrawn="1"/>
        </p:nvSpPr>
        <p:spPr>
          <a:xfrm>
            <a:off x="149630" y="1249333"/>
            <a:ext cx="3153294" cy="18466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Pause méridienne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8E313D3D-CB83-44CB-A86F-BE21E0C9E350}"/>
              </a:ext>
            </a:extLst>
          </p:cNvPr>
          <p:cNvSpPr/>
          <p:nvPr userDrawn="1"/>
        </p:nvSpPr>
        <p:spPr>
          <a:xfrm>
            <a:off x="4962698" y="3890356"/>
            <a:ext cx="3153294" cy="14652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Accueil du soir 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55D0518-F816-4A68-99FF-3CBC5F7CEE4D}"/>
              </a:ext>
            </a:extLst>
          </p:cNvPr>
          <p:cNvSpPr/>
          <p:nvPr userDrawn="1"/>
        </p:nvSpPr>
        <p:spPr>
          <a:xfrm>
            <a:off x="4998716" y="1262325"/>
            <a:ext cx="3117275" cy="17167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Pause méridienne</a:t>
            </a:r>
          </a:p>
        </p:txBody>
      </p:sp>
      <p:sp>
        <p:nvSpPr>
          <p:cNvPr id="47" name="Espace réservé du texte 21">
            <a:extLst>
              <a:ext uri="{FF2B5EF4-FFF2-40B4-BE49-F238E27FC236}">
                <a16:creationId xmlns:a16="http://schemas.microsoft.com/office/drawing/2014/main" id="{8E37572D-E9DB-4DCA-89D7-432E6D956C1C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394363" y="1457736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matinée</a:t>
            </a:r>
          </a:p>
        </p:txBody>
      </p:sp>
      <p:sp>
        <p:nvSpPr>
          <p:cNvPr id="48" name="Espace réservé du texte 21">
            <a:extLst>
              <a:ext uri="{FF2B5EF4-FFF2-40B4-BE49-F238E27FC236}">
                <a16:creationId xmlns:a16="http://schemas.microsoft.com/office/drawing/2014/main" id="{6BCCC93E-11BB-4202-A71F-D75FD55DE9F8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374968" y="4076752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l’après midi 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2D1AF635-AE01-4DC0-846D-44C9B1DB97E3}"/>
              </a:ext>
            </a:extLst>
          </p:cNvPr>
          <p:cNvSpPr/>
          <p:nvPr userDrawn="1"/>
        </p:nvSpPr>
        <p:spPr>
          <a:xfrm>
            <a:off x="3366651" y="1246045"/>
            <a:ext cx="1540627" cy="20024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MATIN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CE13F1E-1F4A-4DF6-BBBB-DB6FC27D1F8F}"/>
              </a:ext>
            </a:extLst>
          </p:cNvPr>
          <p:cNvSpPr/>
          <p:nvPr userDrawn="1"/>
        </p:nvSpPr>
        <p:spPr>
          <a:xfrm>
            <a:off x="3376350" y="3851909"/>
            <a:ext cx="1540627" cy="20459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APRÈS-MIDI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22ABAA84-DAA5-44E4-838A-6CDE6A72A3D9}"/>
              </a:ext>
            </a:extLst>
          </p:cNvPr>
          <p:cNvSpPr/>
          <p:nvPr userDrawn="1"/>
        </p:nvSpPr>
        <p:spPr>
          <a:xfrm>
            <a:off x="8243454" y="1296055"/>
            <a:ext cx="1476893" cy="16168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MATIN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1A8B0281-BBB5-491D-9491-E7F00034F78D}"/>
              </a:ext>
            </a:extLst>
          </p:cNvPr>
          <p:cNvSpPr/>
          <p:nvPr userDrawn="1"/>
        </p:nvSpPr>
        <p:spPr>
          <a:xfrm>
            <a:off x="8189419" y="3876351"/>
            <a:ext cx="1540627" cy="17673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APRÈS-MIDI</a:t>
            </a:r>
          </a:p>
        </p:txBody>
      </p:sp>
    </p:spTree>
    <p:extLst>
      <p:ext uri="{BB962C8B-B14F-4D97-AF65-F5344CB8AC3E}">
        <p14:creationId xmlns:p14="http://schemas.microsoft.com/office/powerpoint/2010/main" val="2472219321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90C642CB-5D07-8DC3-AB91-5A68A5250415}"/>
              </a:ext>
            </a:extLst>
          </p:cNvPr>
          <p:cNvSpPr/>
          <p:nvPr userDrawn="1"/>
        </p:nvSpPr>
        <p:spPr>
          <a:xfrm>
            <a:off x="1105589" y="1447564"/>
            <a:ext cx="1533873" cy="235125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41C718E-E7C8-97DB-8C28-8A5BFE8BE168}"/>
              </a:ext>
            </a:extLst>
          </p:cNvPr>
          <p:cNvSpPr/>
          <p:nvPr userDrawn="1"/>
        </p:nvSpPr>
        <p:spPr>
          <a:xfrm>
            <a:off x="4328874" y="1446294"/>
            <a:ext cx="1527668" cy="2351251"/>
          </a:xfrm>
          <a:prstGeom prst="rect">
            <a:avLst/>
          </a:prstGeom>
          <a:solidFill>
            <a:srgbClr val="D89F3F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0E6B2F1-F0B5-54C8-F8C8-FA30645CA21F}"/>
              </a:ext>
            </a:extLst>
          </p:cNvPr>
          <p:cNvSpPr/>
          <p:nvPr userDrawn="1"/>
        </p:nvSpPr>
        <p:spPr>
          <a:xfrm>
            <a:off x="7546194" y="1448937"/>
            <a:ext cx="1527666" cy="234998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AA2F7B0-6E29-0BC2-22EC-F2838880F81C}"/>
              </a:ext>
            </a:extLst>
          </p:cNvPr>
          <p:cNvSpPr/>
          <p:nvPr userDrawn="1"/>
        </p:nvSpPr>
        <p:spPr>
          <a:xfrm>
            <a:off x="5937535" y="1448937"/>
            <a:ext cx="1527667" cy="234998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D72428F-5C23-EC0D-E8C9-6204F3B025DB}"/>
              </a:ext>
            </a:extLst>
          </p:cNvPr>
          <p:cNvSpPr/>
          <p:nvPr userDrawn="1"/>
        </p:nvSpPr>
        <p:spPr>
          <a:xfrm>
            <a:off x="2716295" y="1447564"/>
            <a:ext cx="1527669" cy="235125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31F98E9-0DC7-D6DE-BDF6-85E1079CECCB}"/>
              </a:ext>
            </a:extLst>
          </p:cNvPr>
          <p:cNvSpPr/>
          <p:nvPr userDrawn="1"/>
        </p:nvSpPr>
        <p:spPr>
          <a:xfrm>
            <a:off x="1113903" y="4043905"/>
            <a:ext cx="1533873" cy="235125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8315BAB-850F-A370-0E48-AE849D1BD487}"/>
              </a:ext>
            </a:extLst>
          </p:cNvPr>
          <p:cNvSpPr/>
          <p:nvPr userDrawn="1"/>
        </p:nvSpPr>
        <p:spPr>
          <a:xfrm>
            <a:off x="7584184" y="4045278"/>
            <a:ext cx="1527666" cy="234998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DC1486F-80EA-3760-39E8-63468217CBB2}"/>
              </a:ext>
            </a:extLst>
          </p:cNvPr>
          <p:cNvSpPr/>
          <p:nvPr userDrawn="1"/>
        </p:nvSpPr>
        <p:spPr>
          <a:xfrm>
            <a:off x="5975525" y="4045278"/>
            <a:ext cx="1527667" cy="234998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94E8597-24B4-B616-C2F5-C4E1A8BF33D1}"/>
              </a:ext>
            </a:extLst>
          </p:cNvPr>
          <p:cNvSpPr/>
          <p:nvPr userDrawn="1"/>
        </p:nvSpPr>
        <p:spPr>
          <a:xfrm>
            <a:off x="2754285" y="4043905"/>
            <a:ext cx="1527669" cy="235125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C3F9FDB-DB85-661A-CAA3-62B9D7D835E3}"/>
              </a:ext>
            </a:extLst>
          </p:cNvPr>
          <p:cNvSpPr/>
          <p:nvPr userDrawn="1"/>
        </p:nvSpPr>
        <p:spPr>
          <a:xfrm>
            <a:off x="4366864" y="4043905"/>
            <a:ext cx="1527668" cy="2351251"/>
          </a:xfrm>
          <a:prstGeom prst="rect">
            <a:avLst/>
          </a:prstGeom>
          <a:solidFill>
            <a:srgbClr val="D89F3F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1113905" y="1050565"/>
            <a:ext cx="1512916" cy="184664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LUNDI</a:t>
            </a: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1113905" y="1457736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955698"/>
          </a:xfrm>
          <a:prstGeom prst="rect">
            <a:avLst/>
          </a:prstGeom>
          <a:solidFill>
            <a:srgbClr val="D89F3F"/>
          </a:solidFill>
        </p:spPr>
        <p:txBody>
          <a:bodyPr wrap="square" anchor="ctr">
            <a:noAutofit/>
          </a:bodyPr>
          <a:lstStyle>
            <a:lvl1pPr algn="l">
              <a:defRPr sz="2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35725"/>
            <a:ext cx="9906000" cy="42227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14" name="Espace réservé du texte 21">
            <a:extLst>
              <a:ext uri="{FF2B5EF4-FFF2-40B4-BE49-F238E27FC236}">
                <a16:creationId xmlns:a16="http://schemas.microsoft.com/office/drawing/2014/main" id="{E019BEB5-8564-45A6-BC83-C476C7C9EC5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123142" y="4070136"/>
            <a:ext cx="1512916" cy="23250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5995278-B5C4-4407-9DF0-4E30566955BE}"/>
              </a:ext>
            </a:extLst>
          </p:cNvPr>
          <p:cNvSpPr/>
          <p:nvPr userDrawn="1"/>
        </p:nvSpPr>
        <p:spPr>
          <a:xfrm>
            <a:off x="2754284" y="1050565"/>
            <a:ext cx="1512916" cy="184664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MARDI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1649624-7978-4286-909A-AF587FF85D57}"/>
              </a:ext>
            </a:extLst>
          </p:cNvPr>
          <p:cNvSpPr/>
          <p:nvPr userDrawn="1"/>
        </p:nvSpPr>
        <p:spPr>
          <a:xfrm>
            <a:off x="4330931" y="1050565"/>
            <a:ext cx="1512916" cy="197788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MERCREDI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9F78FA5-6A29-4844-BB1A-AE49FCC39BBE}"/>
              </a:ext>
            </a:extLst>
          </p:cNvPr>
          <p:cNvSpPr/>
          <p:nvPr userDrawn="1"/>
        </p:nvSpPr>
        <p:spPr>
          <a:xfrm>
            <a:off x="5907578" y="1062152"/>
            <a:ext cx="1512916" cy="184664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JEUDI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1A2F405-000C-4A55-B98D-BA3582EEA318}"/>
              </a:ext>
            </a:extLst>
          </p:cNvPr>
          <p:cNvSpPr/>
          <p:nvPr userDrawn="1"/>
        </p:nvSpPr>
        <p:spPr>
          <a:xfrm>
            <a:off x="7547956" y="1061381"/>
            <a:ext cx="1512916" cy="184664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VENDREDI </a:t>
            </a: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A22461E4-C907-423E-9526-407825D8E65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745971" y="1464352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549F8593-1B3F-4287-9EEC-A7A2981C660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755208" y="4076752"/>
            <a:ext cx="1512916" cy="23250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28" name="Espace réservé du texte 21">
            <a:extLst>
              <a:ext uri="{FF2B5EF4-FFF2-40B4-BE49-F238E27FC236}">
                <a16:creationId xmlns:a16="http://schemas.microsoft.com/office/drawing/2014/main" id="{5E1E96FB-FDB8-41B2-B2B6-3D19ECC8D3C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954684" y="1457736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31" name="Espace réservé du texte 21">
            <a:extLst>
              <a:ext uri="{FF2B5EF4-FFF2-40B4-BE49-F238E27FC236}">
                <a16:creationId xmlns:a16="http://schemas.microsoft.com/office/drawing/2014/main" id="{FF8602AC-EB93-4300-B715-30CF4FA041C0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5963921" y="4070136"/>
            <a:ext cx="1512916" cy="23250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71958602-B2BA-45B6-B722-CE172287836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559039" y="1457736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02931C19-139B-44DB-8009-DDBB9CC7981A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7568276" y="4070136"/>
            <a:ext cx="1512916" cy="23250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9004B194-FF00-470F-9422-A781E221EE83}"/>
              </a:ext>
            </a:extLst>
          </p:cNvPr>
          <p:cNvSpPr/>
          <p:nvPr userDrawn="1"/>
        </p:nvSpPr>
        <p:spPr>
          <a:xfrm>
            <a:off x="1105593" y="3855428"/>
            <a:ext cx="3153294" cy="18466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Accueil du soir 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0395BA6-ABB0-4DE9-A0DE-BA13A90C50AC}"/>
              </a:ext>
            </a:extLst>
          </p:cNvPr>
          <p:cNvSpPr/>
          <p:nvPr userDrawn="1"/>
        </p:nvSpPr>
        <p:spPr>
          <a:xfrm>
            <a:off x="1105593" y="1249333"/>
            <a:ext cx="3153294" cy="18466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Pause méridienne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8E313D3D-CB83-44CB-A86F-BE21E0C9E350}"/>
              </a:ext>
            </a:extLst>
          </p:cNvPr>
          <p:cNvSpPr/>
          <p:nvPr userDrawn="1"/>
        </p:nvSpPr>
        <p:spPr>
          <a:xfrm>
            <a:off x="5918661" y="3890356"/>
            <a:ext cx="3153294" cy="14652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Accueil du soir 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55D0518-F816-4A68-99FF-3CBC5F7CEE4D}"/>
              </a:ext>
            </a:extLst>
          </p:cNvPr>
          <p:cNvSpPr/>
          <p:nvPr userDrawn="1"/>
        </p:nvSpPr>
        <p:spPr>
          <a:xfrm>
            <a:off x="5954679" y="1262325"/>
            <a:ext cx="3117275" cy="17167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Pause méridienne</a:t>
            </a:r>
          </a:p>
        </p:txBody>
      </p:sp>
      <p:sp>
        <p:nvSpPr>
          <p:cNvPr id="47" name="Espace réservé du texte 21">
            <a:extLst>
              <a:ext uri="{FF2B5EF4-FFF2-40B4-BE49-F238E27FC236}">
                <a16:creationId xmlns:a16="http://schemas.microsoft.com/office/drawing/2014/main" id="{8E37572D-E9DB-4DCA-89D7-432E6D956C1C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350326" y="1457736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matinée</a:t>
            </a:r>
          </a:p>
        </p:txBody>
      </p:sp>
      <p:sp>
        <p:nvSpPr>
          <p:cNvPr id="48" name="Espace réservé du texte 21">
            <a:extLst>
              <a:ext uri="{FF2B5EF4-FFF2-40B4-BE49-F238E27FC236}">
                <a16:creationId xmlns:a16="http://schemas.microsoft.com/office/drawing/2014/main" id="{6BCCC93E-11BB-4202-A71F-D75FD55DE9F8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4340168" y="4076752"/>
            <a:ext cx="1512916" cy="23250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l’après midi 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2D1AF635-AE01-4DC0-846D-44C9B1DB97E3}"/>
              </a:ext>
            </a:extLst>
          </p:cNvPr>
          <p:cNvSpPr/>
          <p:nvPr userDrawn="1"/>
        </p:nvSpPr>
        <p:spPr>
          <a:xfrm>
            <a:off x="4322614" y="1246045"/>
            <a:ext cx="1540627" cy="20024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MATIN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CE13F1E-1F4A-4DF6-BBBB-DB6FC27D1F8F}"/>
              </a:ext>
            </a:extLst>
          </p:cNvPr>
          <p:cNvSpPr/>
          <p:nvPr userDrawn="1"/>
        </p:nvSpPr>
        <p:spPr>
          <a:xfrm>
            <a:off x="4332313" y="3851909"/>
            <a:ext cx="1540627" cy="20459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APRÈS-MIDI</a:t>
            </a:r>
          </a:p>
        </p:txBody>
      </p:sp>
    </p:spTree>
    <p:extLst>
      <p:ext uri="{BB962C8B-B14F-4D97-AF65-F5344CB8AC3E}">
        <p14:creationId xmlns:p14="http://schemas.microsoft.com/office/powerpoint/2010/main" val="1820246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5 jo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DC0A2AA5-799A-74BC-1C63-4724706AA9FD}"/>
              </a:ext>
            </a:extLst>
          </p:cNvPr>
          <p:cNvSpPr/>
          <p:nvPr userDrawn="1"/>
        </p:nvSpPr>
        <p:spPr>
          <a:xfrm>
            <a:off x="7999114" y="1835654"/>
            <a:ext cx="1828687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05CEF12-60E1-B0FC-9B13-1C97AE894798}"/>
              </a:ext>
            </a:extLst>
          </p:cNvPr>
          <p:cNvSpPr/>
          <p:nvPr userDrawn="1"/>
        </p:nvSpPr>
        <p:spPr>
          <a:xfrm>
            <a:off x="71809" y="1835655"/>
            <a:ext cx="1803420" cy="21504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7085FF1-531A-2F13-DDDC-7D04D000C96C}"/>
              </a:ext>
            </a:extLst>
          </p:cNvPr>
          <p:cNvSpPr/>
          <p:nvPr userDrawn="1"/>
        </p:nvSpPr>
        <p:spPr>
          <a:xfrm>
            <a:off x="4017000" y="1835654"/>
            <a:ext cx="1872000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A9FEA9E-4BF7-5079-AF52-8B2E42A79062}"/>
              </a:ext>
            </a:extLst>
          </p:cNvPr>
          <p:cNvSpPr/>
          <p:nvPr userDrawn="1"/>
        </p:nvSpPr>
        <p:spPr>
          <a:xfrm>
            <a:off x="2008500" y="1823987"/>
            <a:ext cx="1872000" cy="218882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76200" y="1835655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823987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835656"/>
            <a:ext cx="1875600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E2F2C-A331-9ADE-6B52-580054F02D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6200" y="1235229"/>
            <a:ext cx="179463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CDAE15A3-FC43-DFBA-513C-4B3F7CE402F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05958" y="1235229"/>
            <a:ext cx="1879600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57A6D0F7-9094-B7D4-4579-890DD0E7E1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20437" y="1235229"/>
            <a:ext cx="186906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48ACAF-74CF-A013-6503-594C1DA438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2615" y="1235229"/>
            <a:ext cx="1861337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3F563453-32B8-2EA0-1B83-F752D9BED80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18164" y="1235229"/>
            <a:ext cx="1809637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DCFB879-9834-3126-C3ED-6F5983F258C4}"/>
              </a:ext>
            </a:extLst>
          </p:cNvPr>
          <p:cNvSpPr/>
          <p:nvPr userDrawn="1"/>
        </p:nvSpPr>
        <p:spPr>
          <a:xfrm>
            <a:off x="80816" y="4213803"/>
            <a:ext cx="1803420" cy="21504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0B9A8D4-4B8D-8E16-014D-5221A6F218A3}"/>
              </a:ext>
            </a:extLst>
          </p:cNvPr>
          <p:cNvSpPr txBox="1"/>
          <p:nvPr userDrawn="1"/>
        </p:nvSpPr>
        <p:spPr>
          <a:xfrm>
            <a:off x="16626" y="1578009"/>
            <a:ext cx="7351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Matin</a:t>
            </a:r>
            <a:endParaRPr lang="fr-FR" sz="1400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BA36BE0-252F-0C6C-9CC0-F7734D05FEC3}"/>
              </a:ext>
            </a:extLst>
          </p:cNvPr>
          <p:cNvSpPr txBox="1"/>
          <p:nvPr userDrawn="1"/>
        </p:nvSpPr>
        <p:spPr>
          <a:xfrm>
            <a:off x="-137693" y="3958647"/>
            <a:ext cx="13934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Après-midi</a:t>
            </a:r>
            <a:endParaRPr lang="fr-FR" sz="1400" dirty="0"/>
          </a:p>
        </p:txBody>
      </p:sp>
      <p:sp>
        <p:nvSpPr>
          <p:cNvPr id="10" name="Espace réservé du texte 21">
            <a:extLst>
              <a:ext uri="{FF2B5EF4-FFF2-40B4-BE49-F238E27FC236}">
                <a16:creationId xmlns:a16="http://schemas.microsoft.com/office/drawing/2014/main" id="{936CD8E5-D9EE-362C-CF27-0A011D98B62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8436" y="4218629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83FF7E6-6EEA-0CD2-05D4-179669834C47}"/>
              </a:ext>
            </a:extLst>
          </p:cNvPr>
          <p:cNvSpPr/>
          <p:nvPr userDrawn="1"/>
        </p:nvSpPr>
        <p:spPr>
          <a:xfrm>
            <a:off x="2004900" y="4211979"/>
            <a:ext cx="1872000" cy="218882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1374E4ED-52D1-1014-3C51-064CDA8DEBE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015413" y="4213138"/>
            <a:ext cx="1875600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10EA1C4-BD4E-3245-3A22-5BC7B3A40311}"/>
              </a:ext>
            </a:extLst>
          </p:cNvPr>
          <p:cNvSpPr/>
          <p:nvPr userDrawn="1"/>
        </p:nvSpPr>
        <p:spPr>
          <a:xfrm>
            <a:off x="4022256" y="4211979"/>
            <a:ext cx="1872000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1E495623-C4A1-3C7B-FC69-B323BECF443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014636" y="4218629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D9240312-00F3-7797-8FEC-3911BEAC4432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008715" y="1816604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4703B6CA-8F18-B12C-93E1-9135FD3398F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029100" y="1828273"/>
            <a:ext cx="1838952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843BC07-C9D0-EA79-ADA5-6B2AA4658151}"/>
              </a:ext>
            </a:extLst>
          </p:cNvPr>
          <p:cNvSpPr/>
          <p:nvPr userDrawn="1"/>
        </p:nvSpPr>
        <p:spPr>
          <a:xfrm>
            <a:off x="6032614" y="1823987"/>
            <a:ext cx="1842699" cy="218882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AF46281-3AE9-B004-BD1C-238F6AE6A261}"/>
              </a:ext>
            </a:extLst>
          </p:cNvPr>
          <p:cNvSpPr/>
          <p:nvPr userDrawn="1"/>
        </p:nvSpPr>
        <p:spPr>
          <a:xfrm>
            <a:off x="8024900" y="4205359"/>
            <a:ext cx="1828687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A3BBDED-C106-4577-5FA6-6B04DD5BC4BE}"/>
              </a:ext>
            </a:extLst>
          </p:cNvPr>
          <p:cNvSpPr/>
          <p:nvPr userDrawn="1"/>
        </p:nvSpPr>
        <p:spPr>
          <a:xfrm>
            <a:off x="6029100" y="4193692"/>
            <a:ext cx="1872000" cy="218882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69D4CD6A-F3F2-8E9C-0CB5-3FC39090BD8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039612" y="4211979"/>
            <a:ext cx="1844964" cy="217053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E96F11E4-328D-2197-E54E-954408FC51CD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029272" y="4211979"/>
            <a:ext cx="1872000" cy="217715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</p:spTree>
    <p:extLst>
      <p:ext uri="{BB962C8B-B14F-4D97-AF65-F5344CB8AC3E}">
        <p14:creationId xmlns:p14="http://schemas.microsoft.com/office/powerpoint/2010/main" val="3836849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D28F245-1CD1-931A-7AF7-D923433EA319}"/>
              </a:ext>
            </a:extLst>
          </p:cNvPr>
          <p:cNvSpPr/>
          <p:nvPr userDrawn="1"/>
        </p:nvSpPr>
        <p:spPr>
          <a:xfrm>
            <a:off x="68580" y="1249431"/>
            <a:ext cx="1803420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8B334BA-4292-0AD8-053F-D5EC29FAC64C}"/>
              </a:ext>
            </a:extLst>
          </p:cNvPr>
          <p:cNvSpPr/>
          <p:nvPr userDrawn="1"/>
        </p:nvSpPr>
        <p:spPr>
          <a:xfrm>
            <a:off x="4017000" y="1236466"/>
            <a:ext cx="1872000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0618C2-B602-AF61-F400-F82A7A2940DD}"/>
              </a:ext>
            </a:extLst>
          </p:cNvPr>
          <p:cNvSpPr/>
          <p:nvPr userDrawn="1"/>
        </p:nvSpPr>
        <p:spPr>
          <a:xfrm>
            <a:off x="8034000" y="1249431"/>
            <a:ext cx="1803420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EA209CD-816E-E5E3-ABF1-A23776F93F6C}"/>
              </a:ext>
            </a:extLst>
          </p:cNvPr>
          <p:cNvSpPr/>
          <p:nvPr userDrawn="1"/>
        </p:nvSpPr>
        <p:spPr>
          <a:xfrm>
            <a:off x="6025500" y="1236466"/>
            <a:ext cx="1872000" cy="507960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60902D7-DCAE-225A-9CB5-3E4075524B45}"/>
              </a:ext>
            </a:extLst>
          </p:cNvPr>
          <p:cNvSpPr/>
          <p:nvPr userDrawn="1"/>
        </p:nvSpPr>
        <p:spPr>
          <a:xfrm>
            <a:off x="2008500" y="1236466"/>
            <a:ext cx="1872000" cy="507960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88900" y="1597114"/>
            <a:ext cx="1783100" cy="47306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597113"/>
            <a:ext cx="1872000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3" name="Espace réservé du texte 21"/>
          <p:cNvSpPr>
            <a:spLocks noGrp="1"/>
          </p:cNvSpPr>
          <p:nvPr>
            <p:ph type="body" sz="quarter" idx="15" hasCustomPrompt="1"/>
          </p:nvPr>
        </p:nvSpPr>
        <p:spPr>
          <a:xfrm>
            <a:off x="6037173" y="1597113"/>
            <a:ext cx="1849159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4" name="Espace réservé du texte 21"/>
          <p:cNvSpPr>
            <a:spLocks noGrp="1"/>
          </p:cNvSpPr>
          <p:nvPr>
            <p:ph type="body" sz="quarter" idx="16" hasCustomPrompt="1"/>
          </p:nvPr>
        </p:nvSpPr>
        <p:spPr>
          <a:xfrm>
            <a:off x="8034000" y="1595229"/>
            <a:ext cx="1794077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595229"/>
            <a:ext cx="1875600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06000" cy="1169377"/>
          </a:xfrm>
          <a:prstGeom prst="rect">
            <a:avLst/>
          </a:prstGeom>
          <a:solidFill>
            <a:srgbClr val="D89F3F"/>
          </a:solidFill>
        </p:spPr>
        <p:txBody>
          <a:bodyPr wrap="square" anchor="ctr">
            <a:noAutofit/>
          </a:bodyPr>
          <a:lstStyle>
            <a:lvl1pPr>
              <a:defRPr sz="3800">
                <a:latin typeface="The Bold Font" pitchFamily="2" charset="0"/>
              </a:defRPr>
            </a:lvl1pPr>
          </a:lstStyle>
          <a:p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392487"/>
            <a:ext cx="9906000" cy="46551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3" name="Espace réservé du texte 6">
            <a:extLst>
              <a:ext uri="{FF2B5EF4-FFF2-40B4-BE49-F238E27FC236}">
                <a16:creationId xmlns:a16="http://schemas.microsoft.com/office/drawing/2014/main" id="{FC996D3A-2FE4-BF25-3D2A-1D6944B95D8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3570" y="1235229"/>
            <a:ext cx="1797268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" name="Espace réservé du texte 6">
            <a:extLst>
              <a:ext uri="{FF2B5EF4-FFF2-40B4-BE49-F238E27FC236}">
                <a16:creationId xmlns:a16="http://schemas.microsoft.com/office/drawing/2014/main" id="{7ECFF422-1FF6-0B05-51E1-4DBAFB402ED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04900" y="1235229"/>
            <a:ext cx="1875600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6" name="Espace réservé du texte 6">
            <a:extLst>
              <a:ext uri="{FF2B5EF4-FFF2-40B4-BE49-F238E27FC236}">
                <a16:creationId xmlns:a16="http://schemas.microsoft.com/office/drawing/2014/main" id="{4369A36D-7C6C-243B-1469-919E6744275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21162" y="1234866"/>
            <a:ext cx="1856671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92659CB2-9E39-C639-6595-EE77A4978CE7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0824" y="1234866"/>
            <a:ext cx="1856671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6F03F144-3CEA-2CF3-2504-10349D93C97C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38104" y="1259681"/>
            <a:ext cx="1794077" cy="335547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2179151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5 jo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DC0A2AA5-799A-74BC-1C63-4724706AA9FD}"/>
              </a:ext>
            </a:extLst>
          </p:cNvPr>
          <p:cNvSpPr/>
          <p:nvPr userDrawn="1"/>
        </p:nvSpPr>
        <p:spPr>
          <a:xfrm>
            <a:off x="7999114" y="1835654"/>
            <a:ext cx="1828687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05CEF12-60E1-B0FC-9B13-1C97AE894798}"/>
              </a:ext>
            </a:extLst>
          </p:cNvPr>
          <p:cNvSpPr/>
          <p:nvPr userDrawn="1"/>
        </p:nvSpPr>
        <p:spPr>
          <a:xfrm>
            <a:off x="71809" y="1835655"/>
            <a:ext cx="1803420" cy="21504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7085FF1-531A-2F13-DDDC-7D04D000C96C}"/>
              </a:ext>
            </a:extLst>
          </p:cNvPr>
          <p:cNvSpPr/>
          <p:nvPr userDrawn="1"/>
        </p:nvSpPr>
        <p:spPr>
          <a:xfrm>
            <a:off x="4017000" y="1835654"/>
            <a:ext cx="1872000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A9FEA9E-4BF7-5079-AF52-8B2E42A79062}"/>
              </a:ext>
            </a:extLst>
          </p:cNvPr>
          <p:cNvSpPr/>
          <p:nvPr userDrawn="1"/>
        </p:nvSpPr>
        <p:spPr>
          <a:xfrm>
            <a:off x="2008500" y="1823987"/>
            <a:ext cx="1872000" cy="218882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76200" y="1835655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823987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835656"/>
            <a:ext cx="1875600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E2F2C-A331-9ADE-6B52-580054F02D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6200" y="1235229"/>
            <a:ext cx="1794638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CDAE15A3-FC43-DFBA-513C-4B3F7CE402F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05958" y="1235229"/>
            <a:ext cx="1879600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57A6D0F7-9094-B7D4-4579-890DD0E7E1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20437" y="1235229"/>
            <a:ext cx="1869068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48ACAF-74CF-A013-6503-594C1DA438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2615" y="1235229"/>
            <a:ext cx="1861337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3F563453-32B8-2EA0-1B83-F752D9BED80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18164" y="1235229"/>
            <a:ext cx="1809637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DCFB879-9834-3126-C3ED-6F5983F258C4}"/>
              </a:ext>
            </a:extLst>
          </p:cNvPr>
          <p:cNvSpPr/>
          <p:nvPr userDrawn="1"/>
        </p:nvSpPr>
        <p:spPr>
          <a:xfrm>
            <a:off x="80816" y="4213803"/>
            <a:ext cx="1803420" cy="21504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0B9A8D4-4B8D-8E16-014D-5221A6F218A3}"/>
              </a:ext>
            </a:extLst>
          </p:cNvPr>
          <p:cNvSpPr txBox="1"/>
          <p:nvPr userDrawn="1"/>
        </p:nvSpPr>
        <p:spPr>
          <a:xfrm>
            <a:off x="16626" y="1578009"/>
            <a:ext cx="7351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Matin</a:t>
            </a:r>
            <a:endParaRPr lang="fr-FR" sz="1400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BA36BE0-252F-0C6C-9CC0-F7734D05FEC3}"/>
              </a:ext>
            </a:extLst>
          </p:cNvPr>
          <p:cNvSpPr txBox="1"/>
          <p:nvPr userDrawn="1"/>
        </p:nvSpPr>
        <p:spPr>
          <a:xfrm>
            <a:off x="-137693" y="3958647"/>
            <a:ext cx="13934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Après-midi</a:t>
            </a:r>
            <a:endParaRPr lang="fr-FR" sz="1400" dirty="0"/>
          </a:p>
        </p:txBody>
      </p:sp>
      <p:sp>
        <p:nvSpPr>
          <p:cNvPr id="10" name="Espace réservé du texte 21">
            <a:extLst>
              <a:ext uri="{FF2B5EF4-FFF2-40B4-BE49-F238E27FC236}">
                <a16:creationId xmlns:a16="http://schemas.microsoft.com/office/drawing/2014/main" id="{936CD8E5-D9EE-362C-CF27-0A011D98B62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8436" y="4218629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83FF7E6-6EEA-0CD2-05D4-179669834C47}"/>
              </a:ext>
            </a:extLst>
          </p:cNvPr>
          <p:cNvSpPr/>
          <p:nvPr userDrawn="1"/>
        </p:nvSpPr>
        <p:spPr>
          <a:xfrm>
            <a:off x="2004900" y="4211979"/>
            <a:ext cx="1872000" cy="218882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1374E4ED-52D1-1014-3C51-064CDA8DEBE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015413" y="4213138"/>
            <a:ext cx="1875600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10EA1C4-BD4E-3245-3A22-5BC7B3A40311}"/>
              </a:ext>
            </a:extLst>
          </p:cNvPr>
          <p:cNvSpPr/>
          <p:nvPr userDrawn="1"/>
        </p:nvSpPr>
        <p:spPr>
          <a:xfrm>
            <a:off x="4022256" y="4211979"/>
            <a:ext cx="1872000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1E495623-C4A1-3C7B-FC69-B323BECF443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014636" y="4218629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D9240312-00F3-7797-8FEC-3911BEAC4432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008715" y="1816604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4703B6CA-8F18-B12C-93E1-9135FD3398F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029100" y="1828273"/>
            <a:ext cx="1838952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843BC07-C9D0-EA79-ADA5-6B2AA4658151}"/>
              </a:ext>
            </a:extLst>
          </p:cNvPr>
          <p:cNvSpPr/>
          <p:nvPr userDrawn="1"/>
        </p:nvSpPr>
        <p:spPr>
          <a:xfrm>
            <a:off x="6032614" y="1823987"/>
            <a:ext cx="1842699" cy="218882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AF46281-3AE9-B004-BD1C-238F6AE6A261}"/>
              </a:ext>
            </a:extLst>
          </p:cNvPr>
          <p:cNvSpPr/>
          <p:nvPr userDrawn="1"/>
        </p:nvSpPr>
        <p:spPr>
          <a:xfrm>
            <a:off x="8024900" y="4205359"/>
            <a:ext cx="1828687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A3BBDED-C106-4577-5FA6-6B04DD5BC4BE}"/>
              </a:ext>
            </a:extLst>
          </p:cNvPr>
          <p:cNvSpPr/>
          <p:nvPr userDrawn="1"/>
        </p:nvSpPr>
        <p:spPr>
          <a:xfrm>
            <a:off x="6029100" y="4193692"/>
            <a:ext cx="1872000" cy="218882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69D4CD6A-F3F2-8E9C-0CB5-3FC39090BD8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039612" y="4211979"/>
            <a:ext cx="1844964" cy="217053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E96F11E4-328D-2197-E54E-954408FC51CD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029272" y="4211979"/>
            <a:ext cx="1872000" cy="217715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</p:spTree>
    <p:extLst>
      <p:ext uri="{BB962C8B-B14F-4D97-AF65-F5344CB8AC3E}">
        <p14:creationId xmlns:p14="http://schemas.microsoft.com/office/powerpoint/2010/main" val="3133935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slideLayout" Target="../slideLayouts/slideLayout18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7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6" Type="http://schemas.openxmlformats.org/officeDocument/2006/relationships/slideLayout" Target="../slideLayouts/slideLayout21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9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4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5" Type="http://schemas.openxmlformats.org/officeDocument/2006/relationships/slideLayout" Target="../slideLayouts/slideLayout32.xml"/><Relationship Id="rId4" Type="http://schemas.openxmlformats.org/officeDocument/2006/relationships/slideLayout" Target="../slideLayouts/slideLayout31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5" Type="http://schemas.openxmlformats.org/officeDocument/2006/relationships/slideLayout" Target="../slideLayouts/slideLayout39.xml"/><Relationship Id="rId4" Type="http://schemas.openxmlformats.org/officeDocument/2006/relationships/slideLayout" Target="../slideLayouts/slideLayout38.xml"/><Relationship Id="rId9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9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5" Type="http://schemas.openxmlformats.org/officeDocument/2006/relationships/theme" Target="../theme/theme8.xml"/><Relationship Id="rId4" Type="http://schemas.openxmlformats.org/officeDocument/2006/relationships/slideLayout" Target="../slideLayouts/slideLayout60.xml"/></Relationships>
</file>

<file path=ppt/slideMasters/_rels/slideMaster9.xml.rels><?xml version="1.0" encoding="UTF-8" standalone="yes"?>
<Relationships xmlns="http://schemas.openxmlformats.org/package/2006/relationships"><Relationship Id="rId3" Type="http://schemas.openxmlformats.org/officeDocument/2006/relationships/theme" Target="../theme/theme9.xml"/><Relationship Id="rId2" Type="http://schemas.openxmlformats.org/officeDocument/2006/relationships/slideLayout" Target="../slideLayouts/slideLayout62.xml"/><Relationship Id="rId1" Type="http://schemas.openxmlformats.org/officeDocument/2006/relationships/slideLayout" Target="../slideLayouts/slideLayout6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21"/>
          <p:cNvSpPr txBox="1">
            <a:spLocks/>
          </p:cNvSpPr>
          <p:nvPr userDrawn="1"/>
        </p:nvSpPr>
        <p:spPr>
          <a:xfrm>
            <a:off x="0" y="6329031"/>
            <a:ext cx="9906000" cy="5289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92944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48" r:id="rId4"/>
    <p:sldLayoutId id="2147483749" r:id="rId5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 spc="100" baseline="0">
          <a:solidFill>
            <a:schemeClr val="bg1"/>
          </a:solidFill>
          <a:latin typeface="The Bold Font" pitchFamily="2" charset="0"/>
          <a:ea typeface="The Bold Font" pitchFamily="2" charset="0"/>
          <a:cs typeface="The Bold Font" pitchFamily="2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21"/>
          <p:cNvSpPr txBox="1">
            <a:spLocks/>
          </p:cNvSpPr>
          <p:nvPr userDrawn="1"/>
        </p:nvSpPr>
        <p:spPr>
          <a:xfrm>
            <a:off x="0" y="6329031"/>
            <a:ext cx="9906000" cy="5289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66019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800" r:id="rId2"/>
    <p:sldLayoutId id="2147483729" r:id="rId3"/>
    <p:sldLayoutId id="2147483801" r:id="rId4"/>
    <p:sldLayoutId id="2147483730" r:id="rId5"/>
    <p:sldLayoutId id="2147483802" r:id="rId6"/>
    <p:sldLayoutId id="2147483737" r:id="rId7"/>
    <p:sldLayoutId id="2147483803" r:id="rId8"/>
    <p:sldLayoutId id="2147483738" r:id="rId9"/>
    <p:sldLayoutId id="2147483804" r:id="rId10"/>
    <p:sldLayoutId id="2147483739" r:id="rId11"/>
    <p:sldLayoutId id="2147483805" r:id="rId12"/>
    <p:sldLayoutId id="2147483744" r:id="rId13"/>
    <p:sldLayoutId id="2147483806" r:id="rId14"/>
    <p:sldLayoutId id="2147483745" r:id="rId15"/>
    <p:sldLayoutId id="214748380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 spc="100" baseline="0">
          <a:solidFill>
            <a:schemeClr val="bg1"/>
          </a:solidFill>
          <a:latin typeface="The Bold Font" pitchFamily="2" charset="0"/>
          <a:ea typeface="The Bold Font" pitchFamily="2" charset="0"/>
          <a:cs typeface="The Bold Font" pitchFamily="2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21"/>
          <p:cNvSpPr txBox="1">
            <a:spLocks/>
          </p:cNvSpPr>
          <p:nvPr userDrawn="1"/>
        </p:nvSpPr>
        <p:spPr>
          <a:xfrm>
            <a:off x="0" y="6329031"/>
            <a:ext cx="9906000" cy="5289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6037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40" r:id="rId3"/>
    <p:sldLayoutId id="2147483741" r:id="rId4"/>
    <p:sldLayoutId id="2147483742" r:id="rId5"/>
    <p:sldLayoutId id="2147483743" r:id="rId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 spc="100" baseline="0">
          <a:solidFill>
            <a:schemeClr val="bg1"/>
          </a:solidFill>
          <a:latin typeface="The Bold Font" pitchFamily="2" charset="0"/>
          <a:ea typeface="The Bold Font" pitchFamily="2" charset="0"/>
          <a:cs typeface="The Bold Font" pitchFamily="2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00836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90" r:id="rId2"/>
    <p:sldLayoutId id="2147483755" r:id="rId3"/>
    <p:sldLayoutId id="2147483751" r:id="rId4"/>
    <p:sldLayoutId id="2147483752" r:id="rId5"/>
    <p:sldLayoutId id="2147483693" r:id="rId6"/>
    <p:sldLayoutId id="2147483694" r:id="rId7"/>
  </p:sldLayoutIdLst>
  <p:txStyles>
    <p:titleStyle>
      <a:lvl1pPr algn="l" defTabSz="633039" rtl="0" eaLnBrk="1" latinLnBrk="0" hangingPunct="1">
        <a:lnSpc>
          <a:spcPct val="90000"/>
        </a:lnSpc>
        <a:spcBef>
          <a:spcPct val="0"/>
        </a:spcBef>
        <a:buNone/>
        <a:defRPr sz="4000" kern="1200" cap="all" spc="69" baseline="0">
          <a:solidFill>
            <a:schemeClr val="bg1"/>
          </a:solidFill>
          <a:latin typeface="The Bold Font" pitchFamily="2" charset="0"/>
          <a:ea typeface="The Bold Font" pitchFamily="2" charset="0"/>
          <a:cs typeface="The Bold Font" pitchFamily="2" charset="0"/>
        </a:defRPr>
      </a:lvl1pPr>
    </p:titleStyle>
    <p:bodyStyle>
      <a:lvl1pPr marL="158260" indent="-158260" algn="l" defTabSz="633039" rtl="0" eaLnBrk="1" latinLnBrk="0" hangingPunct="1">
        <a:lnSpc>
          <a:spcPct val="90000"/>
        </a:lnSpc>
        <a:spcBef>
          <a:spcPts val="692"/>
        </a:spcBef>
        <a:buFont typeface="Arial"/>
        <a:buChar char="•"/>
        <a:defRPr sz="1938" kern="1200">
          <a:solidFill>
            <a:schemeClr val="tx1"/>
          </a:solidFill>
          <a:latin typeface="+mn-lt"/>
          <a:ea typeface="+mn-ea"/>
          <a:cs typeface="+mn-cs"/>
        </a:defRPr>
      </a:lvl1pPr>
      <a:lvl2pPr marL="474779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791299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385" kern="1200">
          <a:solidFill>
            <a:schemeClr val="tx1"/>
          </a:solidFill>
          <a:latin typeface="+mn-lt"/>
          <a:ea typeface="+mn-ea"/>
          <a:cs typeface="+mn-cs"/>
        </a:defRPr>
      </a:lvl3pPr>
      <a:lvl4pPr marL="1107818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4pPr>
      <a:lvl5pPr marL="1424338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5pPr>
      <a:lvl6pPr marL="1740858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6pPr>
      <a:lvl7pPr marL="2057377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7pPr>
      <a:lvl8pPr marL="2373897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8pPr>
      <a:lvl9pPr marL="2690416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1pPr>
      <a:lvl2pPr marL="316520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2pPr>
      <a:lvl3pPr marL="633039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3pPr>
      <a:lvl4pPr marL="949559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4pPr>
      <a:lvl5pPr marL="1266078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5pPr>
      <a:lvl6pPr marL="1582598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6pPr>
      <a:lvl7pPr marL="1899117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7pPr>
      <a:lvl8pPr marL="2215637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8pPr>
      <a:lvl9pPr marL="2532156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56184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  <p:sldLayoutId id="2147483770" r:id="rId4"/>
    <p:sldLayoutId id="2147483771" r:id="rId5"/>
    <p:sldLayoutId id="2147483772" r:id="rId6"/>
    <p:sldLayoutId id="2147483773" r:id="rId7"/>
    <p:sldLayoutId id="2147483774" r:id="rId8"/>
  </p:sldLayoutIdLst>
  <p:txStyles>
    <p:titleStyle>
      <a:lvl1pPr algn="l" defTabSz="633039" rtl="0" eaLnBrk="1" latinLnBrk="0" hangingPunct="1">
        <a:lnSpc>
          <a:spcPct val="90000"/>
        </a:lnSpc>
        <a:spcBef>
          <a:spcPct val="0"/>
        </a:spcBef>
        <a:buNone/>
        <a:defRPr sz="4000" kern="1200" cap="all" spc="69" baseline="0">
          <a:solidFill>
            <a:schemeClr val="bg1"/>
          </a:solidFill>
          <a:latin typeface="The Bold Font" pitchFamily="2" charset="0"/>
          <a:ea typeface="The Bold Font" pitchFamily="2" charset="0"/>
          <a:cs typeface="The Bold Font" pitchFamily="2" charset="0"/>
        </a:defRPr>
      </a:lvl1pPr>
    </p:titleStyle>
    <p:bodyStyle>
      <a:lvl1pPr marL="158260" indent="-158260" algn="l" defTabSz="633039" rtl="0" eaLnBrk="1" latinLnBrk="0" hangingPunct="1">
        <a:lnSpc>
          <a:spcPct val="90000"/>
        </a:lnSpc>
        <a:spcBef>
          <a:spcPts val="692"/>
        </a:spcBef>
        <a:buFont typeface="Arial"/>
        <a:buChar char="•"/>
        <a:defRPr sz="1938" kern="1200">
          <a:solidFill>
            <a:schemeClr val="tx1"/>
          </a:solidFill>
          <a:latin typeface="+mn-lt"/>
          <a:ea typeface="+mn-ea"/>
          <a:cs typeface="+mn-cs"/>
        </a:defRPr>
      </a:lvl1pPr>
      <a:lvl2pPr marL="474779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791299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385" kern="1200">
          <a:solidFill>
            <a:schemeClr val="tx1"/>
          </a:solidFill>
          <a:latin typeface="+mn-lt"/>
          <a:ea typeface="+mn-ea"/>
          <a:cs typeface="+mn-cs"/>
        </a:defRPr>
      </a:lvl3pPr>
      <a:lvl4pPr marL="1107818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4pPr>
      <a:lvl5pPr marL="1424338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5pPr>
      <a:lvl6pPr marL="1740858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6pPr>
      <a:lvl7pPr marL="2057377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7pPr>
      <a:lvl8pPr marL="2373897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8pPr>
      <a:lvl9pPr marL="2690416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1pPr>
      <a:lvl2pPr marL="316520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2pPr>
      <a:lvl3pPr marL="633039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3pPr>
      <a:lvl4pPr marL="949559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4pPr>
      <a:lvl5pPr marL="1266078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5pPr>
      <a:lvl6pPr marL="1582598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6pPr>
      <a:lvl7pPr marL="1899117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7pPr>
      <a:lvl8pPr marL="2215637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8pPr>
      <a:lvl9pPr marL="2532156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21"/>
          <p:cNvSpPr txBox="1">
            <a:spLocks/>
          </p:cNvSpPr>
          <p:nvPr userDrawn="1"/>
        </p:nvSpPr>
        <p:spPr>
          <a:xfrm>
            <a:off x="-71120" y="6307699"/>
            <a:ext cx="9906000" cy="5289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6667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775" r:id="rId2"/>
    <p:sldLayoutId id="2147483776" r:id="rId3"/>
    <p:sldLayoutId id="2147483777" r:id="rId4"/>
    <p:sldLayoutId id="2147483778" r:id="rId5"/>
    <p:sldLayoutId id="2147483788" r:id="rId6"/>
    <p:sldLayoutId id="2147483787" r:id="rId7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457200" rtl="0" eaLnBrk="1" latinLnBrk="0" hangingPunct="1">
        <a:spcBef>
          <a:spcPct val="20000"/>
        </a:spcBef>
        <a:buFont typeface="Arial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21"/>
          <p:cNvSpPr txBox="1">
            <a:spLocks/>
          </p:cNvSpPr>
          <p:nvPr userDrawn="1"/>
        </p:nvSpPr>
        <p:spPr>
          <a:xfrm>
            <a:off x="-71120" y="6307699"/>
            <a:ext cx="9906000" cy="5289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50212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92" r:id="rId3"/>
    <p:sldLayoutId id="2147483793" r:id="rId4"/>
    <p:sldLayoutId id="2147483794" r:id="rId5"/>
    <p:sldLayoutId id="2147483795" r:id="rId6"/>
    <p:sldLayoutId id="2147483796" r:id="rId7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457200" rtl="0" eaLnBrk="1" latinLnBrk="0" hangingPunct="1">
        <a:spcBef>
          <a:spcPct val="20000"/>
        </a:spcBef>
        <a:buFont typeface="Arial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21"/>
          <p:cNvSpPr txBox="1">
            <a:spLocks/>
          </p:cNvSpPr>
          <p:nvPr userDrawn="1"/>
        </p:nvSpPr>
        <p:spPr>
          <a:xfrm>
            <a:off x="0" y="6329031"/>
            <a:ext cx="9906000" cy="5289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2" name="Titre 1">
            <a:extLst>
              <a:ext uri="{FF2B5EF4-FFF2-40B4-BE49-F238E27FC236}">
                <a16:creationId xmlns:a16="http://schemas.microsoft.com/office/drawing/2014/main" id="{BBEB2F10-731A-4A0A-96BB-BF0F06434010}"/>
              </a:ext>
            </a:extLst>
          </p:cNvPr>
          <p:cNvSpPr txBox="1">
            <a:spLocks/>
          </p:cNvSpPr>
          <p:nvPr userDrawn="1"/>
        </p:nvSpPr>
        <p:spPr>
          <a:xfrm>
            <a:off x="0" y="0"/>
            <a:ext cx="9906000" cy="955698"/>
          </a:xfrm>
          <a:prstGeom prst="rect">
            <a:avLst/>
          </a:prstGeom>
          <a:solidFill>
            <a:srgbClr val="2A7387"/>
          </a:solidFill>
        </p:spPr>
        <p:txBody>
          <a:bodyPr wrap="square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kern="1200" cap="all" spc="100" baseline="0">
                <a:solidFill>
                  <a:schemeClr val="bg1"/>
                </a:solidFill>
                <a:latin typeface="The Bold Font" pitchFamily="2" charset="0"/>
                <a:ea typeface="The Bold Font" pitchFamily="2" charset="0"/>
                <a:cs typeface="The Bold Font" pitchFamily="2" charset="0"/>
              </a:defRPr>
            </a:lvl1pPr>
          </a:lstStyle>
          <a:p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5485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2" r:id="rId1"/>
    <p:sldLayoutId id="2147483783" r:id="rId2"/>
    <p:sldLayoutId id="2147483784" r:id="rId3"/>
    <p:sldLayoutId id="2147483785" r:id="rId4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 spc="100" baseline="0">
          <a:solidFill>
            <a:schemeClr val="bg1"/>
          </a:solidFill>
          <a:latin typeface="The Bold Font" pitchFamily="2" charset="0"/>
          <a:ea typeface="The Bold Font" pitchFamily="2" charset="0"/>
          <a:cs typeface="The Bold Font" pitchFamily="2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21"/>
          <p:cNvSpPr txBox="1">
            <a:spLocks/>
          </p:cNvSpPr>
          <p:nvPr userDrawn="1"/>
        </p:nvSpPr>
        <p:spPr>
          <a:xfrm>
            <a:off x="-71120" y="6307699"/>
            <a:ext cx="9906000" cy="5289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98188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8" r:id="rId1"/>
    <p:sldLayoutId id="2147483799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457200" rtl="0" eaLnBrk="1" latinLnBrk="0" hangingPunct="1">
        <a:spcBef>
          <a:spcPct val="20000"/>
        </a:spcBef>
        <a:buFont typeface="Arial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489E1E95-AFBC-1B93-93C0-DB17342EA0E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34391" y="1597114"/>
            <a:ext cx="1569467" cy="4730620"/>
          </a:xfrm>
        </p:spPr>
        <p:txBody>
          <a:bodyPr lIns="91440" tIns="45720" rIns="91440" bIns="45720" anchor="t">
            <a:normAutofit/>
          </a:bodyPr>
          <a:lstStyle/>
          <a:p>
            <a:endParaRPr lang="fr-FR" b="1" dirty="0"/>
          </a:p>
          <a:p>
            <a:r>
              <a:rPr lang="fr-FR" b="1" dirty="0"/>
              <a:t>Matin :</a:t>
            </a:r>
          </a:p>
          <a:p>
            <a:endParaRPr lang="en-US" dirty="0"/>
          </a:p>
          <a:p>
            <a:r>
              <a:rPr lang="en-US" dirty="0"/>
              <a:t>(Sortie)</a:t>
            </a:r>
            <a:br>
              <a:rPr lang="en-US" dirty="0"/>
            </a:br>
            <a:r>
              <a:rPr lang="en-US" dirty="0" err="1"/>
              <a:t>Accrobranche</a:t>
            </a:r>
            <a:r>
              <a:rPr lang="en-US" dirty="0"/>
              <a:t> Floreval </a:t>
            </a:r>
          </a:p>
          <a:p>
            <a:endParaRPr lang="en-US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en-US" dirty="0">
              <a:cs typeface="Roboto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811860B-5FD4-1A34-2766-41789F1BA6C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 lIns="91440" tIns="45720" rIns="91440" bIns="45720" anchor="t">
            <a:normAutofit lnSpcReduction="10000"/>
          </a:bodyPr>
          <a:lstStyle/>
          <a:p>
            <a:endParaRPr lang="fr-FR" b="1" u="sng" dirty="0">
              <a:solidFill>
                <a:schemeClr val="accent1"/>
              </a:solidFill>
            </a:endParaRPr>
          </a:p>
          <a:p>
            <a:r>
              <a:rPr lang="fr-FR" b="1" dirty="0">
                <a:latin typeface="Roboto"/>
                <a:ea typeface="Roboto"/>
                <a:cs typeface="Roboto"/>
              </a:rPr>
              <a:t>Matin :</a:t>
            </a:r>
          </a:p>
          <a:p>
            <a:r>
              <a:rPr lang="en-US" dirty="0"/>
              <a:t> </a:t>
            </a:r>
          </a:p>
          <a:p>
            <a:r>
              <a:rPr lang="en-US" dirty="0">
                <a:latin typeface="Roboto"/>
                <a:ea typeface="Roboto"/>
                <a:cs typeface="Roboto"/>
              </a:rPr>
              <a:t>Magic Ball (Physique)</a:t>
            </a:r>
            <a:endParaRPr lang="fr-FR" dirty="0">
              <a:latin typeface="Roboto"/>
              <a:ea typeface="Roboto"/>
              <a:cs typeface="Roboto"/>
            </a:endParaRPr>
          </a:p>
          <a:p>
            <a:endParaRPr lang="en-US" dirty="0">
              <a:latin typeface="Roboto"/>
              <a:ea typeface="Roboto"/>
              <a:cs typeface="Roboto"/>
            </a:endParaRPr>
          </a:p>
          <a:p>
            <a:r>
              <a:rPr lang="en-US" dirty="0">
                <a:latin typeface="Roboto"/>
                <a:ea typeface="Roboto"/>
                <a:cs typeface="Roboto"/>
              </a:rPr>
              <a:t>Olaf </a:t>
            </a:r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en-US" dirty="0">
                <a:latin typeface="Roboto"/>
                <a:ea typeface="Roboto"/>
                <a:cs typeface="Roboto"/>
              </a:rPr>
              <a:t>(Manuelle)</a:t>
            </a:r>
            <a:endParaRPr lang="fr-FR" dirty="0">
              <a:latin typeface="Roboto"/>
              <a:ea typeface="Roboto"/>
              <a:cs typeface="Roboto"/>
            </a:endParaRPr>
          </a:p>
          <a:p>
            <a:endParaRPr lang="en-US" dirty="0">
              <a:latin typeface="Roboto"/>
              <a:ea typeface="Roboto"/>
              <a:cs typeface="Roboto"/>
            </a:endParaRPr>
          </a:p>
          <a:p>
            <a:r>
              <a:rPr lang="en-US" dirty="0" err="1">
                <a:latin typeface="Roboto"/>
                <a:ea typeface="Roboto"/>
                <a:cs typeface="Roboto"/>
              </a:rPr>
              <a:t>Puisance</a:t>
            </a:r>
            <a:r>
              <a:rPr lang="en-US" dirty="0">
                <a:latin typeface="Roboto"/>
                <a:ea typeface="Roboto"/>
                <a:cs typeface="Roboto"/>
              </a:rPr>
              <a:t> 4 (Manuelle)</a:t>
            </a:r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b="1" dirty="0"/>
              <a:t>Après-midi :</a:t>
            </a:r>
            <a:endParaRPr lang="fr-FR" dirty="0"/>
          </a:p>
          <a:p>
            <a:endParaRPr lang="en-US" dirty="0"/>
          </a:p>
          <a:p>
            <a:r>
              <a:rPr lang="en-US" dirty="0">
                <a:latin typeface="Roboto"/>
                <a:ea typeface="Roboto"/>
                <a:cs typeface="Roboto"/>
              </a:rPr>
              <a:t>Chateau </a:t>
            </a:r>
            <a:r>
              <a:rPr lang="en-US" dirty="0" err="1">
                <a:latin typeface="Roboto"/>
                <a:ea typeface="Roboto"/>
                <a:cs typeface="Roboto"/>
              </a:rPr>
              <a:t>princesse</a:t>
            </a:r>
            <a:r>
              <a:rPr lang="en-US" dirty="0">
                <a:latin typeface="Roboto"/>
                <a:ea typeface="Roboto"/>
                <a:cs typeface="Roboto"/>
              </a:rPr>
              <a:t> (Manuelle)</a:t>
            </a:r>
            <a:endParaRPr lang="fr-FR" dirty="0">
              <a:latin typeface="Roboto"/>
              <a:ea typeface="Roboto"/>
              <a:cs typeface="Roboto"/>
            </a:endParaRPr>
          </a:p>
          <a:p>
            <a:endParaRPr lang="en-US" dirty="0">
              <a:latin typeface="Roboto"/>
              <a:ea typeface="Roboto"/>
              <a:cs typeface="Roboto"/>
            </a:endParaRPr>
          </a:p>
          <a:p>
            <a:r>
              <a:rPr lang="en-US" dirty="0">
                <a:latin typeface="Roboto"/>
                <a:ea typeface="Roboto"/>
                <a:cs typeface="Roboto"/>
              </a:rPr>
              <a:t> Main lion  (Manuelle)</a:t>
            </a:r>
            <a:endParaRPr lang="fr-FR" dirty="0">
              <a:latin typeface="Roboto"/>
              <a:ea typeface="Roboto"/>
              <a:cs typeface="Roboto"/>
            </a:endParaRPr>
          </a:p>
          <a:p>
            <a:endParaRPr lang="en-US" dirty="0"/>
          </a:p>
          <a:p>
            <a:r>
              <a:rPr lang="en-US" dirty="0" err="1"/>
              <a:t>Parcours</a:t>
            </a:r>
            <a:r>
              <a:rPr lang="en-US" dirty="0"/>
              <a:t> sportif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7AEDB0D-E0BA-8C28-913C-B1CEA9A3FFA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041795" y="1585445"/>
            <a:ext cx="1511299" cy="4730621"/>
          </a:xfrm>
        </p:spPr>
        <p:txBody>
          <a:bodyPr lIns="91440" tIns="45720" rIns="91440" bIns="45720" anchor="t">
            <a:normAutofit fontScale="85000" lnSpcReduction="20000"/>
          </a:bodyPr>
          <a:lstStyle/>
          <a:p>
            <a:endParaRPr lang="fr-FR" b="1" u="sng" dirty="0">
              <a:solidFill>
                <a:schemeClr val="accent1"/>
              </a:solidFill>
            </a:endParaRPr>
          </a:p>
          <a:p>
            <a:r>
              <a:rPr lang="fr-FR" sz="1600" b="1" dirty="0"/>
              <a:t>Matin :</a:t>
            </a:r>
          </a:p>
          <a:p>
            <a:endParaRPr lang="fr-FR" sz="1600" b="1" dirty="0"/>
          </a:p>
          <a:p>
            <a:pPr>
              <a:lnSpc>
                <a:spcPct val="120000"/>
              </a:lnSpc>
            </a:pPr>
            <a:r>
              <a:rPr lang="en-US" sz="1600" dirty="0" err="1">
                <a:latin typeface="Roboto"/>
                <a:ea typeface="Roboto"/>
                <a:cs typeface="Roboto"/>
              </a:rPr>
              <a:t>Gourronnes</a:t>
            </a:r>
            <a:r>
              <a:rPr lang="en-US" sz="1600" dirty="0">
                <a:latin typeface="Roboto"/>
                <a:ea typeface="Roboto"/>
                <a:cs typeface="Roboto"/>
              </a:rPr>
              <a:t>  (Manuelle)</a:t>
            </a:r>
            <a:endParaRPr lang="fr-FR" sz="1600" dirty="0">
              <a:latin typeface="Roboto"/>
              <a:ea typeface="Roboto"/>
              <a:cs typeface="Roboto"/>
            </a:endParaRPr>
          </a:p>
          <a:p>
            <a:pPr>
              <a:lnSpc>
                <a:spcPct val="120000"/>
              </a:lnSpc>
            </a:pPr>
            <a:endParaRPr lang="en-US" sz="1600" dirty="0">
              <a:latin typeface="Roboto"/>
              <a:ea typeface="Roboto"/>
              <a:cs typeface="Roboto"/>
            </a:endParaRPr>
          </a:p>
          <a:p>
            <a:pPr>
              <a:lnSpc>
                <a:spcPct val="120000"/>
              </a:lnSpc>
            </a:pPr>
            <a:r>
              <a:rPr lang="en-US" sz="1600" dirty="0">
                <a:latin typeface="Roboto"/>
                <a:ea typeface="Roboto"/>
                <a:cs typeface="Roboto"/>
              </a:rPr>
              <a:t> Chasseur  (Physique)</a:t>
            </a:r>
            <a:endParaRPr lang="fr-FR" sz="1600" dirty="0">
              <a:latin typeface="Roboto"/>
              <a:ea typeface="Roboto"/>
              <a:cs typeface="Roboto"/>
            </a:endParaRPr>
          </a:p>
          <a:p>
            <a:pPr>
              <a:lnSpc>
                <a:spcPct val="120000"/>
              </a:lnSpc>
            </a:pPr>
            <a:endParaRPr lang="en-US" sz="1600" dirty="0">
              <a:latin typeface="Roboto"/>
              <a:ea typeface="Roboto"/>
              <a:cs typeface="Roboto"/>
            </a:endParaRPr>
          </a:p>
          <a:p>
            <a:pPr>
              <a:lnSpc>
                <a:spcPct val="120000"/>
              </a:lnSpc>
            </a:pPr>
            <a:r>
              <a:rPr lang="en-US" sz="1600" dirty="0">
                <a:latin typeface="Roboto"/>
                <a:ea typeface="Roboto"/>
                <a:cs typeface="Roboto"/>
              </a:rPr>
              <a:t>La belle et la </a:t>
            </a:r>
            <a:r>
              <a:rPr lang="en-US" sz="1600" dirty="0" err="1">
                <a:latin typeface="Roboto"/>
                <a:ea typeface="Roboto"/>
                <a:cs typeface="Roboto"/>
              </a:rPr>
              <a:t>bete</a:t>
            </a:r>
            <a:r>
              <a:rPr lang="en-US" sz="1600" dirty="0">
                <a:latin typeface="Roboto"/>
                <a:ea typeface="Roboto"/>
                <a:cs typeface="Roboto"/>
              </a:rPr>
              <a:t> </a:t>
            </a:r>
          </a:p>
          <a:p>
            <a:pPr>
              <a:lnSpc>
                <a:spcPct val="120000"/>
              </a:lnSpc>
            </a:pPr>
            <a:r>
              <a:rPr lang="en-US" sz="1600" dirty="0">
                <a:latin typeface="Roboto"/>
                <a:ea typeface="Roboto"/>
                <a:cs typeface="Roboto"/>
              </a:rPr>
              <a:t>(Manuelle)</a:t>
            </a:r>
            <a:endParaRPr lang="fr-FR" sz="1600" dirty="0">
              <a:latin typeface="Roboto"/>
              <a:ea typeface="Roboto"/>
              <a:cs typeface="Roboto"/>
            </a:endParaRPr>
          </a:p>
          <a:p>
            <a:pPr>
              <a:lnSpc>
                <a:spcPct val="120000"/>
              </a:lnSpc>
            </a:pPr>
            <a:endParaRPr lang="fr-FR" sz="1600" dirty="0">
              <a:latin typeface="Roboto"/>
              <a:ea typeface="Roboto"/>
              <a:cs typeface="Roboto"/>
            </a:endParaRPr>
          </a:p>
          <a:p>
            <a:pPr>
              <a:lnSpc>
                <a:spcPct val="120000"/>
              </a:lnSpc>
            </a:pPr>
            <a:endParaRPr lang="fr-FR" sz="1600" dirty="0">
              <a:latin typeface="Roboto"/>
              <a:ea typeface="Roboto"/>
              <a:cs typeface="Roboto"/>
            </a:endParaRPr>
          </a:p>
          <a:p>
            <a:pPr>
              <a:lnSpc>
                <a:spcPct val="120000"/>
              </a:lnSpc>
            </a:pPr>
            <a:endParaRPr lang="fr-FR" sz="1600" dirty="0">
              <a:latin typeface="Roboto"/>
              <a:ea typeface="Roboto"/>
              <a:cs typeface="Roboto"/>
            </a:endParaRPr>
          </a:p>
          <a:p>
            <a:r>
              <a:rPr lang="fr-FR" sz="1600" b="1" dirty="0"/>
              <a:t>Après-midi :</a:t>
            </a:r>
          </a:p>
          <a:p>
            <a:endParaRPr lang="en-US" sz="1600" dirty="0">
              <a:latin typeface="Roboto"/>
              <a:ea typeface="Roboto"/>
              <a:cs typeface="Roboto"/>
            </a:endParaRPr>
          </a:p>
          <a:p>
            <a:pPr>
              <a:lnSpc>
                <a:spcPct val="120000"/>
              </a:lnSpc>
            </a:pPr>
            <a:r>
              <a:rPr lang="en-US" sz="1600" dirty="0">
                <a:latin typeface="Roboto"/>
                <a:ea typeface="Roboto"/>
                <a:cs typeface="Roboto"/>
              </a:rPr>
              <a:t>Salade de fruit (Culinaire )</a:t>
            </a:r>
          </a:p>
          <a:p>
            <a:pPr>
              <a:lnSpc>
                <a:spcPct val="120000"/>
              </a:lnSpc>
            </a:pPr>
            <a:br>
              <a:rPr lang="en-US" sz="1600" dirty="0">
                <a:latin typeface="Roboto"/>
                <a:ea typeface="Roboto"/>
                <a:cs typeface="Roboto"/>
              </a:rPr>
            </a:br>
            <a:r>
              <a:rPr lang="en-US" sz="1600" dirty="0" err="1"/>
              <a:t>Parcours</a:t>
            </a:r>
            <a:r>
              <a:rPr lang="en-US" sz="1600" dirty="0"/>
              <a:t> sportif</a:t>
            </a:r>
            <a:endParaRPr lang="fr-FR" sz="1600" dirty="0">
              <a:latin typeface="Roboto"/>
              <a:ea typeface="Roboto"/>
              <a:cs typeface="Roboto"/>
            </a:endParaRP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132A381-A5B9-C204-7604-65E26FFA685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649127" y="1607260"/>
            <a:ext cx="1523698" cy="4732505"/>
          </a:xfrm>
        </p:spPr>
        <p:txBody>
          <a:bodyPr lIns="91440" tIns="45720" rIns="91440" bIns="45720" anchor="t">
            <a:normAutofit lnSpcReduction="10000"/>
          </a:bodyPr>
          <a:lstStyle/>
          <a:p>
            <a:endParaRPr lang="fr-FR" b="1" u="sng" dirty="0">
              <a:solidFill>
                <a:schemeClr val="accent1"/>
              </a:solidFill>
            </a:endParaRPr>
          </a:p>
          <a:p>
            <a:r>
              <a:rPr lang="fr-FR" b="1" dirty="0"/>
              <a:t>Matin :</a:t>
            </a:r>
          </a:p>
          <a:p>
            <a:endParaRPr lang="en-US" dirty="0"/>
          </a:p>
          <a:p>
            <a:r>
              <a:rPr lang="en-US" dirty="0">
                <a:latin typeface="Roboto"/>
                <a:ea typeface="Roboto"/>
                <a:cs typeface="Roboto"/>
              </a:rPr>
              <a:t>Maison </a:t>
            </a:r>
            <a:r>
              <a:rPr lang="en-US" dirty="0" err="1">
                <a:latin typeface="Roboto"/>
                <a:ea typeface="Roboto"/>
                <a:cs typeface="Roboto"/>
              </a:rPr>
              <a:t>là</a:t>
            </a:r>
            <a:r>
              <a:rPr lang="en-US" dirty="0">
                <a:latin typeface="Roboto"/>
                <a:ea typeface="Roboto"/>
                <a:cs typeface="Roboto"/>
              </a:rPr>
              <a:t> haut (Manuelle)</a:t>
            </a:r>
            <a:endParaRPr lang="fr-FR" dirty="0">
              <a:latin typeface="Roboto"/>
              <a:ea typeface="Roboto"/>
              <a:cs typeface="Roboto"/>
            </a:endParaRPr>
          </a:p>
          <a:p>
            <a:endParaRPr lang="en-US" dirty="0">
              <a:latin typeface="Roboto"/>
              <a:ea typeface="Roboto"/>
              <a:cs typeface="Roboto"/>
            </a:endParaRPr>
          </a:p>
          <a:p>
            <a:r>
              <a:rPr lang="en-US" dirty="0">
                <a:latin typeface="Roboto"/>
                <a:ea typeface="Roboto"/>
                <a:cs typeface="Roboto"/>
              </a:rPr>
              <a:t>Aladin et la </a:t>
            </a:r>
            <a:r>
              <a:rPr lang="en-US" dirty="0" err="1">
                <a:latin typeface="Roboto"/>
                <a:ea typeface="Roboto"/>
                <a:cs typeface="Roboto"/>
              </a:rPr>
              <a:t>lampe</a:t>
            </a:r>
            <a:r>
              <a:rPr lang="en-US" dirty="0">
                <a:latin typeface="Roboto"/>
                <a:ea typeface="Roboto"/>
                <a:cs typeface="Roboto"/>
              </a:rPr>
              <a:t> (Physique)</a:t>
            </a:r>
            <a:endParaRPr lang="fr-FR" dirty="0">
              <a:latin typeface="Roboto"/>
              <a:ea typeface="Roboto"/>
              <a:cs typeface="Roboto"/>
            </a:endParaRPr>
          </a:p>
          <a:p>
            <a:endParaRPr lang="en-US" dirty="0">
              <a:latin typeface="Roboto"/>
              <a:ea typeface="Roboto"/>
              <a:cs typeface="Roboto"/>
            </a:endParaRPr>
          </a:p>
          <a:p>
            <a:r>
              <a:rPr lang="en-US" dirty="0">
                <a:latin typeface="Roboto"/>
                <a:ea typeface="Roboto"/>
                <a:cs typeface="Roboto"/>
              </a:rPr>
              <a:t> </a:t>
            </a:r>
            <a:r>
              <a:rPr lang="en-US" dirty="0" err="1">
                <a:latin typeface="Roboto"/>
                <a:ea typeface="Roboto"/>
                <a:cs typeface="Roboto"/>
              </a:rPr>
              <a:t>ourson</a:t>
            </a:r>
            <a:r>
              <a:rPr lang="en-US" dirty="0">
                <a:latin typeface="Roboto"/>
                <a:ea typeface="Roboto"/>
                <a:cs typeface="Roboto"/>
              </a:rPr>
              <a:t> (Manuelle)</a:t>
            </a:r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/>
          </a:p>
          <a:p>
            <a:r>
              <a:rPr lang="fr-FR" b="1" dirty="0"/>
              <a:t>Après-midi :</a:t>
            </a:r>
          </a:p>
          <a:p>
            <a:endParaRPr lang="en-US" dirty="0">
              <a:latin typeface="Roboto"/>
              <a:ea typeface="Roboto"/>
              <a:cs typeface="Roboto"/>
            </a:endParaRPr>
          </a:p>
          <a:p>
            <a:r>
              <a:rPr lang="en-US" dirty="0">
                <a:latin typeface="Roboto"/>
                <a:ea typeface="Roboto"/>
                <a:cs typeface="Roboto"/>
              </a:rPr>
              <a:t>Ailes </a:t>
            </a:r>
            <a:r>
              <a:rPr lang="en-US" dirty="0" err="1">
                <a:latin typeface="Roboto"/>
                <a:ea typeface="Roboto"/>
                <a:cs typeface="Roboto"/>
              </a:rPr>
              <a:t>rapides</a:t>
            </a:r>
            <a:r>
              <a:rPr lang="en-US" dirty="0">
                <a:latin typeface="Roboto"/>
                <a:ea typeface="Roboto"/>
                <a:cs typeface="Roboto"/>
              </a:rPr>
              <a:t> (Physique)</a:t>
            </a:r>
            <a:endParaRPr lang="fr-FR" dirty="0">
              <a:latin typeface="Roboto"/>
              <a:ea typeface="Roboto"/>
              <a:cs typeface="Roboto"/>
            </a:endParaRPr>
          </a:p>
          <a:p>
            <a:pPr>
              <a:lnSpc>
                <a:spcPct val="120000"/>
              </a:lnSpc>
            </a:pPr>
            <a:endParaRPr lang="en-US" dirty="0">
              <a:latin typeface="Roboto"/>
              <a:ea typeface="Roboto"/>
              <a:cs typeface="Roboto"/>
            </a:endParaRPr>
          </a:p>
          <a:p>
            <a:pPr>
              <a:lnSpc>
                <a:spcPct val="120000"/>
              </a:lnSpc>
            </a:pPr>
            <a:r>
              <a:rPr lang="en-US" dirty="0" err="1">
                <a:latin typeface="Roboto"/>
                <a:ea typeface="Roboto"/>
                <a:cs typeface="Roboto"/>
              </a:rPr>
              <a:t>Mascottes</a:t>
            </a:r>
            <a:r>
              <a:rPr lang="en-US" dirty="0">
                <a:latin typeface="Roboto"/>
                <a:ea typeface="Roboto"/>
                <a:cs typeface="Roboto"/>
              </a:rPr>
              <a:t> (Manuelle)</a:t>
            </a:r>
          </a:p>
          <a:p>
            <a:pPr>
              <a:lnSpc>
                <a:spcPct val="120000"/>
              </a:lnSpc>
            </a:pPr>
            <a:endParaRPr lang="en-US" dirty="0">
              <a:latin typeface="Roboto"/>
              <a:ea typeface="Roboto"/>
              <a:cs typeface="Roboto"/>
            </a:endParaRPr>
          </a:p>
          <a:p>
            <a:pPr>
              <a:lnSpc>
                <a:spcPct val="120000"/>
              </a:lnSpc>
            </a:pPr>
            <a:r>
              <a:rPr lang="en-US" dirty="0" err="1">
                <a:latin typeface="Roboto"/>
                <a:ea typeface="Roboto"/>
                <a:cs typeface="Roboto"/>
              </a:rPr>
              <a:t>Parcours</a:t>
            </a:r>
            <a:r>
              <a:rPr lang="en-US" dirty="0">
                <a:latin typeface="Roboto"/>
                <a:ea typeface="Roboto"/>
                <a:cs typeface="Roboto"/>
              </a:rPr>
              <a:t> sportif</a:t>
            </a:r>
            <a:endParaRPr lang="fr-FR" dirty="0">
              <a:latin typeface="Roboto"/>
              <a:ea typeface="Roboto"/>
              <a:cs typeface="Roboto"/>
            </a:endParaRPr>
          </a:p>
          <a:p>
            <a:pPr lvl="0">
              <a:defRPr/>
            </a:pPr>
            <a:endParaRPr lang="en-US" dirty="0">
              <a:latin typeface="Roboto"/>
              <a:ea typeface="Roboto"/>
              <a:cs typeface="Roboto"/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AC83D25D-6D91-29CD-D97B-7709101035C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806457" y="1583561"/>
            <a:ext cx="1507784" cy="4732505"/>
          </a:xfrm>
        </p:spPr>
        <p:txBody>
          <a:bodyPr lIns="91440" tIns="45720" rIns="91440" bIns="45720" anchor="t">
            <a:normAutofit fontScale="92500" lnSpcReduction="20000"/>
          </a:bodyPr>
          <a:lstStyle/>
          <a:p>
            <a:endParaRPr lang="fr-FR" b="1" u="sng" dirty="0">
              <a:solidFill>
                <a:schemeClr val="accent1"/>
              </a:solidFill>
            </a:endParaRPr>
          </a:p>
          <a:p>
            <a:r>
              <a:rPr lang="fr-FR" sz="1500" b="1" dirty="0"/>
              <a:t>Matin :</a:t>
            </a:r>
          </a:p>
          <a:p>
            <a:endParaRPr lang="fr-FR" sz="1500" b="1" dirty="0"/>
          </a:p>
          <a:p>
            <a:pPr>
              <a:lnSpc>
                <a:spcPct val="110000"/>
              </a:lnSpc>
            </a:pPr>
            <a:r>
              <a:rPr lang="en-US" sz="1500" dirty="0">
                <a:latin typeface="Roboto"/>
                <a:ea typeface="Roboto"/>
                <a:cs typeface="Roboto"/>
              </a:rPr>
              <a:t>Minnie et mickey (Manuelle)</a:t>
            </a:r>
            <a:endParaRPr lang="fr-FR" sz="1500" dirty="0">
              <a:latin typeface="Roboto"/>
              <a:ea typeface="Roboto"/>
              <a:cs typeface="Roboto"/>
            </a:endParaRPr>
          </a:p>
          <a:p>
            <a:pPr>
              <a:lnSpc>
                <a:spcPct val="110000"/>
              </a:lnSpc>
            </a:pPr>
            <a:endParaRPr lang="en-US" sz="1500" dirty="0">
              <a:latin typeface="Roboto"/>
              <a:ea typeface="Roboto"/>
              <a:cs typeface="Roboto"/>
            </a:endParaRPr>
          </a:p>
          <a:p>
            <a:pPr>
              <a:lnSpc>
                <a:spcPct val="110000"/>
              </a:lnSpc>
            </a:pPr>
            <a:r>
              <a:rPr lang="en-US" sz="1500" dirty="0" err="1">
                <a:latin typeface="Roboto"/>
                <a:ea typeface="Roboto"/>
                <a:cs typeface="Roboto"/>
              </a:rPr>
              <a:t>Défi</a:t>
            </a:r>
            <a:r>
              <a:rPr lang="en-US" sz="1500" dirty="0">
                <a:latin typeface="Roboto"/>
                <a:ea typeface="Roboto"/>
                <a:cs typeface="Roboto"/>
              </a:rPr>
              <a:t> chateau</a:t>
            </a:r>
            <a:br>
              <a:rPr lang="en-US" sz="1500" dirty="0">
                <a:latin typeface="Roboto"/>
                <a:ea typeface="Roboto"/>
                <a:cs typeface="Roboto"/>
              </a:rPr>
            </a:br>
            <a:r>
              <a:rPr lang="en-US" sz="1500" dirty="0">
                <a:latin typeface="Roboto"/>
                <a:ea typeface="Roboto"/>
                <a:cs typeface="Roboto"/>
              </a:rPr>
              <a:t> (Physique)</a:t>
            </a:r>
            <a:endParaRPr lang="fr-FR" sz="1500" dirty="0">
              <a:latin typeface="Roboto"/>
              <a:ea typeface="Roboto"/>
              <a:cs typeface="Roboto"/>
            </a:endParaRPr>
          </a:p>
          <a:p>
            <a:pPr>
              <a:lnSpc>
                <a:spcPct val="110000"/>
              </a:lnSpc>
            </a:pPr>
            <a:endParaRPr lang="en-US" sz="1500" dirty="0">
              <a:latin typeface="Roboto"/>
              <a:ea typeface="Roboto"/>
              <a:cs typeface="Roboto"/>
            </a:endParaRPr>
          </a:p>
          <a:p>
            <a:pPr>
              <a:lnSpc>
                <a:spcPct val="110000"/>
              </a:lnSpc>
            </a:pPr>
            <a:r>
              <a:rPr lang="en-US" sz="1500" dirty="0">
                <a:latin typeface="Roboto"/>
                <a:ea typeface="Roboto"/>
                <a:cs typeface="Roboto"/>
              </a:rPr>
              <a:t>Disney chapeau (Manuelle)</a:t>
            </a:r>
            <a:endParaRPr lang="fr-FR" sz="1500" dirty="0">
              <a:latin typeface="Roboto"/>
              <a:ea typeface="Roboto"/>
              <a:cs typeface="Roboto"/>
            </a:endParaRPr>
          </a:p>
          <a:p>
            <a:pPr>
              <a:lnSpc>
                <a:spcPct val="110000"/>
              </a:lnSpc>
            </a:pPr>
            <a:endParaRPr lang="fr-FR" sz="1500" dirty="0">
              <a:latin typeface="Roboto"/>
              <a:ea typeface="Roboto"/>
              <a:cs typeface="Roboto"/>
            </a:endParaRPr>
          </a:p>
          <a:p>
            <a:endParaRPr lang="fr-FR" sz="1500" b="1" dirty="0">
              <a:cs typeface="Roboto"/>
            </a:endParaRPr>
          </a:p>
          <a:p>
            <a:r>
              <a:rPr lang="fr-FR" sz="1500" b="1" dirty="0">
                <a:latin typeface="Roboto"/>
                <a:ea typeface="Roboto"/>
                <a:cs typeface="Roboto"/>
              </a:rPr>
              <a:t>Après-midi :</a:t>
            </a:r>
          </a:p>
          <a:p>
            <a:endParaRPr lang="fr-FR" sz="1500" dirty="0">
              <a:cs typeface="Roboto"/>
            </a:endParaRPr>
          </a:p>
          <a:p>
            <a:pPr>
              <a:lnSpc>
                <a:spcPct val="120000"/>
              </a:lnSpc>
            </a:pPr>
            <a:r>
              <a:rPr lang="en-US" sz="1500" dirty="0">
                <a:latin typeface="Roboto"/>
                <a:ea typeface="Roboto"/>
                <a:cs typeface="Roboto"/>
              </a:rPr>
              <a:t>Winnie (Manuelle)</a:t>
            </a:r>
            <a:endParaRPr lang="fr-FR" sz="1500" dirty="0">
              <a:latin typeface="Roboto"/>
              <a:ea typeface="Roboto"/>
              <a:cs typeface="Roboto"/>
            </a:endParaRPr>
          </a:p>
          <a:p>
            <a:pPr>
              <a:lnSpc>
                <a:spcPct val="120000"/>
              </a:lnSpc>
            </a:pPr>
            <a:endParaRPr lang="en-US" sz="1500" dirty="0">
              <a:latin typeface="Roboto"/>
              <a:ea typeface="Roboto"/>
              <a:cs typeface="Roboto"/>
            </a:endParaRPr>
          </a:p>
          <a:p>
            <a:pPr>
              <a:lnSpc>
                <a:spcPct val="120000"/>
              </a:lnSpc>
            </a:pPr>
            <a:r>
              <a:rPr lang="en-US" sz="1500" dirty="0">
                <a:latin typeface="Roboto"/>
                <a:ea typeface="Roboto"/>
                <a:cs typeface="Roboto"/>
              </a:rPr>
              <a:t>Carte stich </a:t>
            </a:r>
            <a:endParaRPr lang="fr-FR" sz="1500" dirty="0">
              <a:latin typeface="Roboto"/>
              <a:ea typeface="Roboto"/>
              <a:cs typeface="Roboto"/>
            </a:endParaRPr>
          </a:p>
          <a:p>
            <a:pPr>
              <a:lnSpc>
                <a:spcPct val="120000"/>
              </a:lnSpc>
            </a:pPr>
            <a:r>
              <a:rPr lang="en-US" sz="1500" dirty="0">
                <a:latin typeface="Roboto"/>
                <a:ea typeface="Roboto"/>
                <a:cs typeface="Roboto"/>
              </a:rPr>
              <a:t>(Manuelle)</a:t>
            </a:r>
            <a:endParaRPr lang="fr-FR" sz="1500" dirty="0">
              <a:latin typeface="Roboto"/>
              <a:ea typeface="Roboto"/>
              <a:cs typeface="Roboto"/>
            </a:endParaRPr>
          </a:p>
          <a:p>
            <a:br>
              <a:rPr lang="en-US" dirty="0"/>
            </a:br>
            <a:r>
              <a:rPr lang="en-US" dirty="0" err="1"/>
              <a:t>Parcours</a:t>
            </a:r>
            <a:r>
              <a:rPr lang="en-US" dirty="0"/>
              <a:t> sportif</a:t>
            </a:r>
            <a:endParaRPr lang="fr-FR" sz="1300" dirty="0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AD0A7193-6981-8D4E-0BE8-611A0244DC7F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0" y="-39091"/>
            <a:ext cx="9906000" cy="1162050"/>
          </a:xfrm>
        </p:spPr>
        <p:txBody>
          <a:bodyPr lIns="91440" tIns="45720" rIns="91440" bIns="45720" anchor="ctr"/>
          <a:lstStyle/>
          <a:p>
            <a:r>
              <a:rPr lang="fr-FR" sz="2800" dirty="0">
                <a:solidFill>
                  <a:srgbClr val="FFFFFE"/>
                </a:solidFill>
                <a:latin typeface="The Bold Font"/>
                <a:ea typeface="Roboto" pitchFamily="2" charset="0"/>
              </a:rPr>
              <a:t>PLANNING MERCREDI Vallée aux renards MATERNELLE</a:t>
            </a:r>
          </a:p>
          <a:p>
            <a:r>
              <a:rPr lang="fr-FR" sz="3600" dirty="0">
                <a:solidFill>
                  <a:srgbClr val="FFFFFE"/>
                </a:solidFill>
                <a:latin typeface="The Bold Font"/>
                <a:ea typeface="Roboto"/>
              </a:rPr>
              <a:t>DU 05/05/2026 AU 01/07/2026</a:t>
            </a: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B27F66E9-06DF-4898-39F6-1A846480C681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ctr"/>
          <a:lstStyle/>
          <a:p>
            <a:r>
              <a:rPr lang="fr-FR" dirty="0">
                <a:latin typeface="The Bold Font"/>
              </a:rPr>
              <a:t>06-05-26</a:t>
            </a:r>
            <a:endParaRPr lang="fr-FR" dirty="0"/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536FBA45-72B9-A313-8A79-57FBF177CE70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 lIns="91440" tIns="45720" rIns="91440" bIns="45720" anchor="ctr"/>
          <a:lstStyle/>
          <a:p>
            <a:r>
              <a:rPr lang="fr-FR" dirty="0">
                <a:latin typeface="The Bold Font"/>
              </a:rPr>
              <a:t>13-05-26</a:t>
            </a:r>
            <a:endParaRPr lang="fr-FR" dirty="0"/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9BF8D2E0-777B-CD2A-6E93-DF6BE6C9D351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 lIns="91440" tIns="45720" rIns="91440" bIns="45720" anchor="ctr"/>
          <a:lstStyle/>
          <a:p>
            <a:r>
              <a:rPr lang="fr-FR" dirty="0">
                <a:latin typeface="The Bold Font"/>
              </a:rPr>
              <a:t>20-05-26</a:t>
            </a:r>
            <a:endParaRPr lang="fr-FR" dirty="0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1C8C9EC5-FAFD-CF57-BCFD-89534CA7FE7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 lIns="91440" tIns="45720" rIns="91440" bIns="45720" anchor="ctr"/>
          <a:lstStyle/>
          <a:p>
            <a:r>
              <a:rPr lang="fr-FR" dirty="0">
                <a:latin typeface="The Bold Font"/>
              </a:rPr>
              <a:t>27-05-26</a:t>
            </a:r>
            <a:endParaRPr lang="fr-FR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F51C2D2A-0099-9A40-79F5-255D508CFDAD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647529" y="1225974"/>
            <a:ext cx="1539534" cy="360363"/>
          </a:xfrm>
        </p:spPr>
        <p:txBody>
          <a:bodyPr lIns="91440" tIns="45720" rIns="91440" bIns="45720" anchor="ctr"/>
          <a:lstStyle/>
          <a:p>
            <a:r>
              <a:rPr lang="fr-FR" dirty="0">
                <a:latin typeface="The Bold Font"/>
              </a:rPr>
              <a:t>03-06-26</a:t>
            </a:r>
            <a:endParaRPr lang="fr-FR" dirty="0"/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AD02C060-A7BB-2AC0-8D20-F93D2499F10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260730" y="1607260"/>
            <a:ext cx="1510879" cy="4720111"/>
          </a:xfrm>
        </p:spPr>
        <p:txBody>
          <a:bodyPr lIns="91440" tIns="45720" rIns="91440" bIns="45720" anchor="t">
            <a:normAutofit/>
          </a:bodyPr>
          <a:lstStyle/>
          <a:p>
            <a:endParaRPr lang="fr-FR" b="1" u="sng" dirty="0">
              <a:solidFill>
                <a:schemeClr val="accent1"/>
              </a:solidFill>
            </a:endParaRPr>
          </a:p>
          <a:p>
            <a:r>
              <a:rPr lang="fr-FR" b="1" dirty="0"/>
              <a:t>Matin :</a:t>
            </a:r>
          </a:p>
          <a:p>
            <a:endParaRPr lang="en-US" dirty="0">
              <a:latin typeface="Roboto"/>
              <a:ea typeface="Roboto"/>
              <a:cs typeface="Roboto"/>
            </a:endParaRPr>
          </a:p>
          <a:p>
            <a:r>
              <a:rPr lang="en-US" dirty="0">
                <a:latin typeface="Roboto"/>
                <a:ea typeface="Roboto"/>
                <a:cs typeface="Roboto"/>
              </a:rPr>
              <a:t>Mini jeu aux parc (Physique)</a:t>
            </a:r>
          </a:p>
          <a:p>
            <a:endParaRPr lang="en-US" dirty="0">
              <a:cs typeface="Roboto"/>
            </a:endParaRPr>
          </a:p>
          <a:p>
            <a:endParaRPr lang="en-US" dirty="0">
              <a:latin typeface="Roboto"/>
              <a:ea typeface="Roboto"/>
              <a:cs typeface="Roboto"/>
            </a:endParaRPr>
          </a:p>
          <a:p>
            <a:r>
              <a:rPr lang="en-US" dirty="0">
                <a:latin typeface="Roboto"/>
                <a:ea typeface="Roboto"/>
                <a:cs typeface="Roboto"/>
              </a:rPr>
              <a:t>Petit Corneille </a:t>
            </a:r>
          </a:p>
          <a:p>
            <a:r>
              <a:rPr lang="en-US" dirty="0">
                <a:latin typeface="Roboto"/>
                <a:ea typeface="Roboto"/>
                <a:cs typeface="Roboto"/>
              </a:rPr>
              <a:t> (Manuelle)</a:t>
            </a:r>
          </a:p>
          <a:p>
            <a:endParaRPr lang="en-US" dirty="0">
              <a:cs typeface="Roboto"/>
            </a:endParaRPr>
          </a:p>
          <a:p>
            <a:r>
              <a:rPr lang="en-US" dirty="0">
                <a:latin typeface="Roboto"/>
                <a:ea typeface="Roboto"/>
                <a:cs typeface="Roboto"/>
              </a:rPr>
              <a:t>Oreille mickey</a:t>
            </a:r>
          </a:p>
          <a:p>
            <a:r>
              <a:rPr lang="en-US" dirty="0">
                <a:latin typeface="Roboto"/>
                <a:ea typeface="Roboto"/>
                <a:cs typeface="Roboto"/>
              </a:rPr>
              <a:t>(Manuelle)</a:t>
            </a:r>
          </a:p>
          <a:p>
            <a:pPr>
              <a:lnSpc>
                <a:spcPct val="130000"/>
              </a:lnSpc>
            </a:pPr>
            <a:endParaRPr lang="en-US" dirty="0">
              <a:cs typeface="Roboto"/>
            </a:endParaRPr>
          </a:p>
          <a:p>
            <a:pPr>
              <a:lnSpc>
                <a:spcPct val="130000"/>
              </a:lnSpc>
            </a:pPr>
            <a:endParaRPr lang="fr-FR" dirty="0"/>
          </a:p>
          <a:p>
            <a:r>
              <a:rPr lang="fr-FR" b="1" dirty="0"/>
              <a:t>Après-midi :</a:t>
            </a:r>
          </a:p>
          <a:p>
            <a:endParaRPr lang="fr-FR" dirty="0"/>
          </a:p>
          <a:p>
            <a:r>
              <a:rPr lang="en-US" dirty="0">
                <a:latin typeface="Roboto"/>
                <a:ea typeface="Roboto"/>
                <a:cs typeface="Roboto"/>
              </a:rPr>
              <a:t>Salade de fruit (Culinaire )</a:t>
            </a:r>
            <a:br>
              <a:rPr lang="en-US" dirty="0">
                <a:latin typeface="Roboto"/>
                <a:ea typeface="Roboto"/>
                <a:cs typeface="Roboto"/>
              </a:rPr>
            </a:br>
            <a:endParaRPr lang="en-US" dirty="0">
              <a:latin typeface="Roboto"/>
              <a:ea typeface="Roboto"/>
              <a:cs typeface="Roboto"/>
            </a:endParaRPr>
          </a:p>
          <a:p>
            <a:endParaRPr lang="fr-FR" sz="13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CBEC9F91-0CC7-A410-F529-E84511C3A0BF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0" y="6400800"/>
            <a:ext cx="9906000" cy="457200"/>
          </a:xfrm>
        </p:spPr>
        <p:txBody>
          <a:bodyPr>
            <a:normAutofit fontScale="47500" lnSpcReduction="20000"/>
          </a:bodyPr>
          <a:lstStyle/>
          <a:p>
            <a:pPr algn="ctr"/>
            <a:r>
              <a:rPr lang="fr-FR" sz="2800" dirty="0"/>
              <a:t>Directeur : Sylvain Marois 06.59.52.62.30</a:t>
            </a:r>
          </a:p>
          <a:p>
            <a:pPr algn="ctr"/>
            <a:r>
              <a:rPr lang="fr-FR" sz="2800" dirty="0"/>
              <a:t>Sylvain.marois@lhaylesroses.ifac.asso.fr</a:t>
            </a:r>
          </a:p>
          <a:p>
            <a:pPr algn="ctr"/>
            <a:endParaRPr lang="fr-FR" sz="2400" b="1" dirty="0"/>
          </a:p>
        </p:txBody>
      </p:sp>
      <p:sp>
        <p:nvSpPr>
          <p:cNvPr id="15" name="Espace réservé du texte 12">
            <a:extLst>
              <a:ext uri="{FF2B5EF4-FFF2-40B4-BE49-F238E27FC236}">
                <a16:creationId xmlns:a16="http://schemas.microsoft.com/office/drawing/2014/main" id="{284227B1-7448-807A-D996-588571F177A4}"/>
              </a:ext>
            </a:extLst>
          </p:cNvPr>
          <p:cNvSpPr txBox="1">
            <a:spLocks/>
          </p:cNvSpPr>
          <p:nvPr/>
        </p:nvSpPr>
        <p:spPr>
          <a:xfrm>
            <a:off x="8236684" y="1225082"/>
            <a:ext cx="1539534" cy="360363"/>
          </a:xfrm>
          <a:prstGeom prst="rect">
            <a:avLst/>
          </a:prstGeom>
          <a:solidFill>
            <a:srgbClr val="D89F3F"/>
          </a:solidFill>
        </p:spPr>
        <p:txBody>
          <a:bodyPr lIns="91440" tIns="45720" rIns="91440" bIns="45720" anchor="ctr"/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600" kern="1200">
                <a:solidFill>
                  <a:schemeClr val="bg1"/>
                </a:solidFill>
                <a:latin typeface="The Bold Font" pitchFamily="2" charset="0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latin typeface="The Bold Font"/>
              </a:rPr>
              <a:t>10-06-26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860379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D6CC46-0A77-8B99-2CBC-62F31B5580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62BC261A-8E99-9F97-BCF7-A5DC4C26C62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endParaRPr lang="fr-FR" b="1" u="sng" dirty="0">
              <a:solidFill>
                <a:schemeClr val="accent1"/>
              </a:solidFill>
            </a:endParaRPr>
          </a:p>
          <a:p>
            <a:r>
              <a:rPr lang="fr-FR" b="1" dirty="0"/>
              <a:t>Matin</a:t>
            </a:r>
            <a:r>
              <a:rPr lang="fr-FR" dirty="0"/>
              <a:t> :</a:t>
            </a:r>
          </a:p>
          <a:p>
            <a:endParaRPr lang="fr-FR" dirty="0"/>
          </a:p>
          <a:p>
            <a:r>
              <a:rPr lang="en-US" dirty="0">
                <a:latin typeface="Roboto"/>
                <a:ea typeface="Roboto"/>
                <a:cs typeface="Roboto"/>
              </a:rPr>
              <a:t>Mini jeu aux parc (Physique)</a:t>
            </a:r>
          </a:p>
          <a:p>
            <a:endParaRPr lang="fr-FR" dirty="0"/>
          </a:p>
          <a:p>
            <a:endParaRPr lang="en-US" dirty="0"/>
          </a:p>
          <a:p>
            <a:endParaRPr lang="en-US" dirty="0"/>
          </a:p>
          <a:p>
            <a:r>
              <a:rPr lang="fr-FR" b="1" dirty="0"/>
              <a:t>Après-midi :</a:t>
            </a:r>
          </a:p>
          <a:p>
            <a:endParaRPr lang="fr-FR" dirty="0"/>
          </a:p>
          <a:p>
            <a:r>
              <a:rPr lang="en-US" dirty="0" err="1"/>
              <a:t>Attrape</a:t>
            </a:r>
            <a:r>
              <a:rPr lang="en-US" dirty="0"/>
              <a:t> </a:t>
            </a:r>
            <a:r>
              <a:rPr lang="en-US" dirty="0" err="1"/>
              <a:t>reves</a:t>
            </a:r>
            <a:r>
              <a:rPr lang="en-US" dirty="0"/>
              <a:t>  </a:t>
            </a:r>
          </a:p>
          <a:p>
            <a:r>
              <a:rPr lang="en-US" dirty="0"/>
              <a:t>(Manuelle)</a:t>
            </a:r>
            <a:br>
              <a:rPr lang="en-US" dirty="0"/>
            </a:br>
            <a:endParaRPr lang="en-US" dirty="0"/>
          </a:p>
          <a:p>
            <a:r>
              <a:rPr lang="en-US" dirty="0"/>
              <a:t> Le </a:t>
            </a:r>
            <a:r>
              <a:rPr lang="en-US" dirty="0" err="1"/>
              <a:t>relais</a:t>
            </a:r>
            <a:r>
              <a:rPr lang="en-US" dirty="0"/>
              <a:t> des </a:t>
            </a:r>
            <a:r>
              <a:rPr lang="en-US" dirty="0" err="1"/>
              <a:t>nains</a:t>
            </a:r>
            <a:r>
              <a:rPr lang="en-US" dirty="0"/>
              <a:t>  (Physique)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3F92915-3CC1-88DF-228D-186C48927A1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419754" y="1597113"/>
            <a:ext cx="1507136" cy="4730621"/>
          </a:xfrm>
        </p:spPr>
        <p:txBody>
          <a:bodyPr>
            <a:normAutofit/>
          </a:bodyPr>
          <a:lstStyle/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Journée</a:t>
            </a:r>
          </a:p>
          <a:p>
            <a:endParaRPr lang="fr-FR" dirty="0">
              <a:solidFill>
                <a:srgbClr val="000000"/>
              </a:solidFill>
            </a:endParaRPr>
          </a:p>
          <a:p>
            <a:endParaRPr kumimoji="0" lang="fr-FR" sz="140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endParaRPr lang="fr-FR" dirty="0">
              <a:solidFill>
                <a:srgbClr val="000000"/>
              </a:solidFill>
            </a:endParaRPr>
          </a:p>
          <a:p>
            <a:endParaRPr kumimoji="0" lang="fr-FR" sz="140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endParaRPr lang="fr-FR" dirty="0">
              <a:solidFill>
                <a:srgbClr val="000000"/>
              </a:solidFill>
            </a:endParaRPr>
          </a:p>
          <a:p>
            <a:endParaRPr kumimoji="0" lang="fr-FR" sz="140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endParaRPr kumimoji="0" lang="fr-FR" sz="140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endParaRPr lang="fr-FR" dirty="0">
              <a:solidFill>
                <a:srgbClr val="000000"/>
              </a:solidFill>
            </a:endParaRPr>
          </a:p>
          <a:p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La grande chasse aux trésors 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217B6771-A657-43BF-13EF-157F3AE8AF2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>
            <a:normAutofit/>
          </a:bodyPr>
          <a:lstStyle/>
          <a:p>
            <a:endParaRPr lang="fr-FR" b="1" u="sng" dirty="0">
              <a:solidFill>
                <a:schemeClr val="accent1"/>
              </a:solidFill>
            </a:endParaRPr>
          </a:p>
          <a:p>
            <a:r>
              <a:rPr lang="fr-FR" b="1" dirty="0"/>
              <a:t>Matin :</a:t>
            </a:r>
          </a:p>
          <a:p>
            <a:endParaRPr lang="fr-FR" dirty="0"/>
          </a:p>
          <a:p>
            <a:r>
              <a:rPr lang="fr-FR" dirty="0"/>
              <a:t>Pantin </a:t>
            </a:r>
            <a:r>
              <a:rPr lang="fr-FR" dirty="0" err="1"/>
              <a:t>pinocchio</a:t>
            </a:r>
            <a:r>
              <a:rPr lang="fr-FR" dirty="0"/>
              <a:t> ( Manuelle)</a:t>
            </a:r>
          </a:p>
          <a:p>
            <a:endParaRPr lang="fr-FR" dirty="0"/>
          </a:p>
          <a:p>
            <a:r>
              <a:rPr lang="fr-FR" dirty="0"/>
              <a:t>Peinture pomme (Manuelle)</a:t>
            </a:r>
          </a:p>
          <a:p>
            <a:endParaRPr lang="fr-FR" dirty="0"/>
          </a:p>
          <a:p>
            <a:r>
              <a:rPr lang="fr-FR" dirty="0"/>
              <a:t>Attrape </a:t>
            </a:r>
            <a:r>
              <a:rPr lang="fr-FR" dirty="0" err="1"/>
              <a:t>stich</a:t>
            </a:r>
            <a:r>
              <a:rPr lang="fr-FR" dirty="0"/>
              <a:t> (physique)</a:t>
            </a:r>
          </a:p>
          <a:p>
            <a:endParaRPr lang="fr-FR" dirty="0"/>
          </a:p>
          <a:p>
            <a:endParaRPr lang="fr-FR" dirty="0"/>
          </a:p>
          <a:p>
            <a:r>
              <a:rPr lang="fr-FR" b="1" dirty="0"/>
              <a:t>Après-midi :</a:t>
            </a:r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Elsa et Anna (Manuelle)</a:t>
            </a:r>
          </a:p>
          <a:p>
            <a:endParaRPr lang="fr-FR" dirty="0"/>
          </a:p>
          <a:p>
            <a:r>
              <a:rPr lang="en-US" dirty="0" err="1"/>
              <a:t>Parcours</a:t>
            </a:r>
            <a:r>
              <a:rPr lang="en-US" dirty="0"/>
              <a:t> sportif</a:t>
            </a:r>
            <a:endParaRPr lang="fr-FR" dirty="0"/>
          </a:p>
          <a:p>
            <a:endParaRPr lang="fr-FR" sz="1300" dirty="0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11B339D7-3D30-75CF-1FE1-84CC1ECBF11E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0" y="0"/>
            <a:ext cx="9906000" cy="1176260"/>
          </a:xfrm>
        </p:spPr>
        <p:txBody>
          <a:bodyPr lIns="91440" tIns="45720" rIns="91440" bIns="45720" anchor="ctr"/>
          <a:lstStyle/>
          <a:p>
            <a:endParaRPr lang="fr-FR" sz="2800" dirty="0">
              <a:solidFill>
                <a:srgbClr val="FFFFFE"/>
              </a:solidFill>
              <a:latin typeface="The Bold Font"/>
              <a:ea typeface="Roboto" pitchFamily="2" charset="0"/>
            </a:endParaRPr>
          </a:p>
          <a:p>
            <a:r>
              <a:rPr lang="fr-FR" sz="2800" dirty="0">
                <a:solidFill>
                  <a:srgbClr val="FFFFFE"/>
                </a:solidFill>
                <a:latin typeface="The Bold Font"/>
                <a:ea typeface="Roboto" pitchFamily="2" charset="0"/>
              </a:rPr>
              <a:t>PLANNING MERCREDI Vallée aux renards MATERNELLE</a:t>
            </a:r>
          </a:p>
          <a:p>
            <a:r>
              <a:rPr lang="fr-FR" sz="3600" dirty="0">
                <a:solidFill>
                  <a:srgbClr val="FFFFFE"/>
                </a:solidFill>
                <a:latin typeface="The Bold Font"/>
                <a:ea typeface="Roboto"/>
              </a:rPr>
              <a:t>DU 05/05/2026 AU 01/07/2026</a:t>
            </a:r>
          </a:p>
          <a:p>
            <a:endParaRPr lang="fr-FR" dirty="0"/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A9176FD0-F869-AD8C-1CDE-1982E9F5537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fr-FR" dirty="0"/>
              <a:t>17-06-26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083868CA-8023-0C42-A3F0-CEE0D2C0DB1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0" y="6400800"/>
            <a:ext cx="9906000" cy="457200"/>
          </a:xfrm>
        </p:spPr>
        <p:txBody>
          <a:bodyPr>
            <a:normAutofit fontScale="47500" lnSpcReduction="20000"/>
          </a:bodyPr>
          <a:lstStyle/>
          <a:p>
            <a:pPr algn="ctr"/>
            <a:r>
              <a:rPr lang="fr-FR" sz="2800" dirty="0"/>
              <a:t>Directeur : Sylvain Marois 06.59.52.62.30</a:t>
            </a:r>
          </a:p>
          <a:p>
            <a:pPr algn="ctr"/>
            <a:r>
              <a:rPr lang="fr-FR" sz="2800" dirty="0"/>
              <a:t>Sylvain.marois@lhaylesroses.ifac.asso.fr</a:t>
            </a:r>
          </a:p>
          <a:p>
            <a:pPr algn="ctr"/>
            <a:endParaRPr lang="fr-FR" sz="2400" b="1" dirty="0"/>
          </a:p>
        </p:txBody>
      </p:sp>
      <p:sp>
        <p:nvSpPr>
          <p:cNvPr id="4" name="Espace réservé du texte 8">
            <a:extLst>
              <a:ext uri="{FF2B5EF4-FFF2-40B4-BE49-F238E27FC236}">
                <a16:creationId xmlns:a16="http://schemas.microsoft.com/office/drawing/2014/main" id="{7C30E58C-51DB-9DCF-694B-2124EB2D78CA}"/>
              </a:ext>
            </a:extLst>
          </p:cNvPr>
          <p:cNvSpPr txBox="1">
            <a:spLocks/>
          </p:cNvSpPr>
          <p:nvPr/>
        </p:nvSpPr>
        <p:spPr>
          <a:xfrm>
            <a:off x="1782075" y="1234866"/>
            <a:ext cx="1568931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600" kern="1200">
                <a:solidFill>
                  <a:schemeClr val="bg1"/>
                </a:solidFill>
                <a:latin typeface="The Bold Font" pitchFamily="2" charset="0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/>
              <a:t>24-05-26</a:t>
            </a:r>
          </a:p>
        </p:txBody>
      </p:sp>
      <p:sp>
        <p:nvSpPr>
          <p:cNvPr id="5" name="Espace réservé du texte 8">
            <a:extLst>
              <a:ext uri="{FF2B5EF4-FFF2-40B4-BE49-F238E27FC236}">
                <a16:creationId xmlns:a16="http://schemas.microsoft.com/office/drawing/2014/main" id="{34CF588B-DD0F-E78D-71CA-D41A066EA960}"/>
              </a:ext>
            </a:extLst>
          </p:cNvPr>
          <p:cNvSpPr txBox="1">
            <a:spLocks/>
          </p:cNvSpPr>
          <p:nvPr/>
        </p:nvSpPr>
        <p:spPr>
          <a:xfrm>
            <a:off x="3419754" y="1206505"/>
            <a:ext cx="1568931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600" kern="1200">
                <a:solidFill>
                  <a:schemeClr val="bg1"/>
                </a:solidFill>
                <a:latin typeface="The Bold Font" pitchFamily="2" charset="0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/>
              <a:t>01-07-26</a:t>
            </a:r>
          </a:p>
        </p:txBody>
      </p:sp>
    </p:spTree>
    <p:extLst>
      <p:ext uri="{BB962C8B-B14F-4D97-AF65-F5344CB8AC3E}">
        <p14:creationId xmlns:p14="http://schemas.microsoft.com/office/powerpoint/2010/main" val="4230700346"/>
      </p:ext>
    </p:extLst>
  </p:cSld>
  <p:clrMapOvr>
    <a:masterClrMapping/>
  </p:clrMapOvr>
</p:sld>
</file>

<file path=ppt/theme/theme1.xml><?xml version="1.0" encoding="utf-8"?>
<a:theme xmlns:a="http://schemas.openxmlformats.org/drawingml/2006/main" name="Programmes hebdo - 6 jours ">
  <a:themeElements>
    <a:clrScheme name="ifac2">
      <a:dk1>
        <a:srgbClr val="000000"/>
      </a:dk1>
      <a:lt1>
        <a:srgbClr val="FFFFFE"/>
      </a:lt1>
      <a:dk2>
        <a:srgbClr val="6B3304"/>
      </a:dk2>
      <a:lt2>
        <a:srgbClr val="ABA28A"/>
      </a:lt2>
      <a:accent1>
        <a:srgbClr val="0A5797"/>
      </a:accent1>
      <a:accent2>
        <a:srgbClr val="8A8368"/>
      </a:accent2>
      <a:accent3>
        <a:srgbClr val="F49F0D"/>
      </a:accent3>
      <a:accent4>
        <a:srgbClr val="BBCC00"/>
      </a:accent4>
      <a:accent5>
        <a:srgbClr val="47001F"/>
      </a:accent5>
      <a:accent6>
        <a:srgbClr val="ABA28A"/>
      </a:accent6>
      <a:hlink>
        <a:srgbClr val="0A5797"/>
      </a:hlink>
      <a:folHlink>
        <a:srgbClr val="80008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gramme 1 semaine" id="{CFD8B1DD-A60E-412A-BC88-A4B78812F572}" vid="{BB1B9AA4-C42E-438C-978D-D97AA5556B16}"/>
    </a:ext>
  </a:extLst>
</a:theme>
</file>

<file path=ppt/theme/theme10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rogrammes hebdo - 5 jours ">
  <a:themeElements>
    <a:clrScheme name="ifac2">
      <a:dk1>
        <a:srgbClr val="000000"/>
      </a:dk1>
      <a:lt1>
        <a:srgbClr val="FFFFFE"/>
      </a:lt1>
      <a:dk2>
        <a:srgbClr val="6B3304"/>
      </a:dk2>
      <a:lt2>
        <a:srgbClr val="ABA28A"/>
      </a:lt2>
      <a:accent1>
        <a:srgbClr val="0A5797"/>
      </a:accent1>
      <a:accent2>
        <a:srgbClr val="8A8368"/>
      </a:accent2>
      <a:accent3>
        <a:srgbClr val="F49F0D"/>
      </a:accent3>
      <a:accent4>
        <a:srgbClr val="BBCC00"/>
      </a:accent4>
      <a:accent5>
        <a:srgbClr val="47001F"/>
      </a:accent5>
      <a:accent6>
        <a:srgbClr val="ABA28A"/>
      </a:accent6>
      <a:hlink>
        <a:srgbClr val="0A5797"/>
      </a:hlink>
      <a:folHlink>
        <a:srgbClr val="80008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gramme 1 semaine" id="{CFD8B1DD-A60E-412A-BC88-A4B78812F572}" vid="{BB1B9AA4-C42E-438C-978D-D97AA5556B16}"/>
    </a:ext>
  </a:extLst>
</a:theme>
</file>

<file path=ppt/theme/theme3.xml><?xml version="1.0" encoding="utf-8"?>
<a:theme xmlns:a="http://schemas.openxmlformats.org/drawingml/2006/main" name="Programmes hebdo - 4 jours ">
  <a:themeElements>
    <a:clrScheme name="ifac2">
      <a:dk1>
        <a:srgbClr val="000000"/>
      </a:dk1>
      <a:lt1>
        <a:srgbClr val="FFFFFE"/>
      </a:lt1>
      <a:dk2>
        <a:srgbClr val="6B3304"/>
      </a:dk2>
      <a:lt2>
        <a:srgbClr val="ABA28A"/>
      </a:lt2>
      <a:accent1>
        <a:srgbClr val="0A5797"/>
      </a:accent1>
      <a:accent2>
        <a:srgbClr val="8A8368"/>
      </a:accent2>
      <a:accent3>
        <a:srgbClr val="F49F0D"/>
      </a:accent3>
      <a:accent4>
        <a:srgbClr val="BBCC00"/>
      </a:accent4>
      <a:accent5>
        <a:srgbClr val="47001F"/>
      </a:accent5>
      <a:accent6>
        <a:srgbClr val="ABA28A"/>
      </a:accent6>
      <a:hlink>
        <a:srgbClr val="0A5797"/>
      </a:hlink>
      <a:folHlink>
        <a:srgbClr val="80008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gramme 1 semaine" id="{CFD8B1DD-A60E-412A-BC88-A4B78812F572}" vid="{BB1B9AA4-C42E-438C-978D-D97AA5556B16}"/>
    </a:ext>
  </a:extLst>
</a:theme>
</file>

<file path=ppt/theme/theme4.xml><?xml version="1.0" encoding="utf-8"?>
<a:theme xmlns:a="http://schemas.openxmlformats.org/drawingml/2006/main" name="Programmes mensuels - 5 jours">
  <a:themeElements>
    <a:clrScheme name="ifac2">
      <a:dk1>
        <a:srgbClr val="000000"/>
      </a:dk1>
      <a:lt1>
        <a:srgbClr val="FFFFFE"/>
      </a:lt1>
      <a:dk2>
        <a:srgbClr val="6B3304"/>
      </a:dk2>
      <a:lt2>
        <a:srgbClr val="ABA28A"/>
      </a:lt2>
      <a:accent1>
        <a:srgbClr val="0A5797"/>
      </a:accent1>
      <a:accent2>
        <a:srgbClr val="8A8368"/>
      </a:accent2>
      <a:accent3>
        <a:srgbClr val="F49F0D"/>
      </a:accent3>
      <a:accent4>
        <a:srgbClr val="BBCC00"/>
      </a:accent4>
      <a:accent5>
        <a:srgbClr val="47001F"/>
      </a:accent5>
      <a:accent6>
        <a:srgbClr val="ABA28A"/>
      </a:accent6>
      <a:hlink>
        <a:srgbClr val="0A5797"/>
      </a:hlink>
      <a:folHlink>
        <a:srgbClr val="800080"/>
      </a:folHlink>
    </a:clrScheme>
    <a:fontScheme name="Bureau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Programmes mensuels - 6 jours">
  <a:themeElements>
    <a:clrScheme name="ifac2">
      <a:dk1>
        <a:srgbClr val="000000"/>
      </a:dk1>
      <a:lt1>
        <a:srgbClr val="FFFFFE"/>
      </a:lt1>
      <a:dk2>
        <a:srgbClr val="6B3304"/>
      </a:dk2>
      <a:lt2>
        <a:srgbClr val="ABA28A"/>
      </a:lt2>
      <a:accent1>
        <a:srgbClr val="0A5797"/>
      </a:accent1>
      <a:accent2>
        <a:srgbClr val="8A8368"/>
      </a:accent2>
      <a:accent3>
        <a:srgbClr val="F49F0D"/>
      </a:accent3>
      <a:accent4>
        <a:srgbClr val="BBCC00"/>
      </a:accent4>
      <a:accent5>
        <a:srgbClr val="47001F"/>
      </a:accent5>
      <a:accent6>
        <a:srgbClr val="ABA28A"/>
      </a:accent6>
      <a:hlink>
        <a:srgbClr val="0A5797"/>
      </a:hlink>
      <a:folHlink>
        <a:srgbClr val="800080"/>
      </a:folHlink>
    </a:clrScheme>
    <a:fontScheme name="Bureau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Programmes mercredis">
  <a:themeElements>
    <a:clrScheme name="Vert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gramme 5 Mercredis " id="{4C3D483A-7685-4E82-AE01-CBE616BBEE28}" vid="{9C85DCB4-EE51-4E69-BD7E-F48DF301C72B}"/>
    </a:ext>
  </a:extLst>
</a:theme>
</file>

<file path=ppt/theme/theme7.xml><?xml version="1.0" encoding="utf-8"?>
<a:theme xmlns:a="http://schemas.openxmlformats.org/drawingml/2006/main" name="1_Programmes mercredis">
  <a:themeElements>
    <a:clrScheme name="Vert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gramme 5 Mercredis " id="{4C3D483A-7685-4E82-AE01-CBE616BBEE28}" vid="{9C85DCB4-EE51-4E69-BD7E-F48DF301C72B}"/>
    </a:ext>
  </a:extLst>
</a:theme>
</file>

<file path=ppt/theme/theme8.xml><?xml version="1.0" encoding="utf-8"?>
<a:theme xmlns:a="http://schemas.openxmlformats.org/drawingml/2006/main" name="Programmes hebdo soirées ">
  <a:themeElements>
    <a:clrScheme name="ifac2">
      <a:dk1>
        <a:srgbClr val="000000"/>
      </a:dk1>
      <a:lt1>
        <a:srgbClr val="FFFFFE"/>
      </a:lt1>
      <a:dk2>
        <a:srgbClr val="6B3304"/>
      </a:dk2>
      <a:lt2>
        <a:srgbClr val="ABA28A"/>
      </a:lt2>
      <a:accent1>
        <a:srgbClr val="0A5797"/>
      </a:accent1>
      <a:accent2>
        <a:srgbClr val="8A8368"/>
      </a:accent2>
      <a:accent3>
        <a:srgbClr val="F49F0D"/>
      </a:accent3>
      <a:accent4>
        <a:srgbClr val="BBCC00"/>
      </a:accent4>
      <a:accent5>
        <a:srgbClr val="47001F"/>
      </a:accent5>
      <a:accent6>
        <a:srgbClr val="ABA28A"/>
      </a:accent6>
      <a:hlink>
        <a:srgbClr val="0A5797"/>
      </a:hlink>
      <a:folHlink>
        <a:srgbClr val="80008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gramme 1 semaine" id="{CFD8B1DD-A60E-412A-BC88-A4B78812F572}" vid="{BB1B9AA4-C42E-438C-978D-D97AA5556B16}"/>
    </a:ext>
  </a:extLst>
</a:theme>
</file>

<file path=ppt/theme/theme9.xml><?xml version="1.0" encoding="utf-8"?>
<a:theme xmlns:a="http://schemas.openxmlformats.org/drawingml/2006/main" name="Périsco-extrasco">
  <a:themeElements>
    <a:clrScheme name="Vert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gramme 5 Mercredis " id="{4C3D483A-7685-4E82-AE01-CBE616BBEE28}" vid="{9C85DCB4-EE51-4E69-BD7E-F48DF301C72B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290801a-bd16-4f49-9537-8fabfcf80cd0">
      <Terms xmlns="http://schemas.microsoft.com/office/infopath/2007/PartnerControls"/>
    </lcf76f155ced4ddcb4097134ff3c332f>
    <TaxCatchAll xmlns="2937b951-5ff5-4d04-8321-5676ac338634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04F64722207D04AA29AD03F1E19D931" ma:contentTypeVersion="14" ma:contentTypeDescription="Crée un document." ma:contentTypeScope="" ma:versionID="1488447efb9855810bce56cd748ab552">
  <xsd:schema xmlns:xsd="http://www.w3.org/2001/XMLSchema" xmlns:xs="http://www.w3.org/2001/XMLSchema" xmlns:p="http://schemas.microsoft.com/office/2006/metadata/properties" xmlns:ns2="2937b951-5ff5-4d04-8321-5676ac338634" xmlns:ns3="c290801a-bd16-4f49-9537-8fabfcf80cd0" targetNamespace="http://schemas.microsoft.com/office/2006/metadata/properties" ma:root="true" ma:fieldsID="1fcb88cd506a853acb3cccaa964c7fb7" ns2:_="" ns3:_="">
    <xsd:import namespace="2937b951-5ff5-4d04-8321-5676ac338634"/>
    <xsd:import namespace="c290801a-bd16-4f49-9537-8fabfcf80cd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SearchProperties" minOccurs="0"/>
                <xsd:element ref="ns3:MediaServiceObjectDetectorVersion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37b951-5ff5-4d04-8321-5676ac33863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66776040-c6c9-4db6-a17f-0ff74fd2abd6}" ma:internalName="TaxCatchAll" ma:showField="CatchAllData" ma:web="2937b951-5ff5-4d04-8321-5676ac3386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90801a-bd16-4f49-9537-8fabfcf80cd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Balises d’images" ma:readOnly="false" ma:fieldId="{5cf76f15-5ced-4ddc-b409-7134ff3c332f}" ma:taxonomyMulti="true" ma:sspId="fbfdff8c-86ec-4aec-9071-316ec7f71b9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9C36EBB-AA6F-4243-B9E0-1F57E994D272}">
  <ds:schemaRefs>
    <ds:schemaRef ds:uri="http://schemas.microsoft.com/office/infopath/2007/PartnerControls"/>
    <ds:schemaRef ds:uri="http://www.w3.org/XML/1998/namespace"/>
    <ds:schemaRef ds:uri="http://purl.org/dc/terms/"/>
    <ds:schemaRef ds:uri="http://schemas.microsoft.com/office/2006/documentManagement/types"/>
    <ds:schemaRef ds:uri="http://purl.org/dc/elements/1.1/"/>
    <ds:schemaRef ds:uri="http://purl.org/dc/dcmitype/"/>
    <ds:schemaRef ds:uri="c290801a-bd16-4f49-9537-8fabfcf80cd0"/>
    <ds:schemaRef ds:uri="http://schemas.openxmlformats.org/package/2006/metadata/core-properties"/>
    <ds:schemaRef ds:uri="2937b951-5ff5-4d04-8321-5676ac338634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225BC773-92D5-4B65-A21B-0C1C8CDE2A6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91DBB04-11DF-49EC-8642-FBB5F9859BB7}"/>
</file>

<file path=docProps/app.xml><?xml version="1.0" encoding="utf-8"?>
<Properties xmlns="http://schemas.openxmlformats.org/officeDocument/2006/extended-properties" xmlns:vt="http://schemas.openxmlformats.org/officeDocument/2006/docPropsVTypes">
  <Template>Programme%205%20Mercredis%20</Template>
  <TotalTime>7060</TotalTime>
  <Words>285</Words>
  <Application>Microsoft Office PowerPoint</Application>
  <PresentationFormat>Format A4 (210 x 297 mm)</PresentationFormat>
  <Paragraphs>143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9</vt:i4>
      </vt:variant>
      <vt:variant>
        <vt:lpstr>Titres des diapositives</vt:lpstr>
      </vt:variant>
      <vt:variant>
        <vt:i4>2</vt:i4>
      </vt:variant>
    </vt:vector>
  </HeadingPairs>
  <TitlesOfParts>
    <vt:vector size="15" baseType="lpstr">
      <vt:lpstr>Arial</vt:lpstr>
      <vt:lpstr>Calibri</vt:lpstr>
      <vt:lpstr>Roboto</vt:lpstr>
      <vt:lpstr>The Bold Font</vt:lpstr>
      <vt:lpstr>Programmes hebdo - 6 jours </vt:lpstr>
      <vt:lpstr>Programmes hebdo - 5 jours </vt:lpstr>
      <vt:lpstr>Programmes hebdo - 4 jours </vt:lpstr>
      <vt:lpstr>Programmes mensuels - 5 jours</vt:lpstr>
      <vt:lpstr>Programmes mensuels - 6 jours</vt:lpstr>
      <vt:lpstr>Programmes mercredis</vt:lpstr>
      <vt:lpstr>1_Programmes mercredis</vt:lpstr>
      <vt:lpstr>Programmes hebdo soirées </vt:lpstr>
      <vt:lpstr>Périsco-extrasco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Méghann FOUERE</dc:creator>
  <cp:lastModifiedBy>Sylvain MAROIS</cp:lastModifiedBy>
  <cp:revision>219</cp:revision>
  <cp:lastPrinted>2016-05-02T07:19:59Z</cp:lastPrinted>
  <dcterms:created xsi:type="dcterms:W3CDTF">2017-10-10T15:02:29Z</dcterms:created>
  <dcterms:modified xsi:type="dcterms:W3CDTF">2026-04-29T07:57:51Z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0x010100304F64722207D04AA29AD03F1E19D931</vt:lpwstr>
  </property>
  <property fmtid="{D5CDD505-2E9C-101B-9397-08002B2CF9AE}" pid="3" name="_dlc_DocIdItemGuid">
    <vt:lpwstr>07ee0a89-269e-42fc-ae38-e56460f2fca2</vt:lpwstr>
  </property>
  <property fmtid="{D5CDD505-2E9C-101B-9397-08002B2CF9AE}" pid="4" name="MediaServiceImageTags">
    <vt:lpwstr/>
  </property>
</Properties>
</file>