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7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8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31"/>
  </p:handoutMasterIdLst>
  <p:sldIdLst>
    <p:sldId id="256" r:id="rId13"/>
    <p:sldId id="264" r:id="rId14"/>
    <p:sldId id="263" r:id="rId15"/>
    <p:sldId id="272" r:id="rId16"/>
    <p:sldId id="274" r:id="rId17"/>
    <p:sldId id="273" r:id="rId18"/>
    <p:sldId id="259" r:id="rId19"/>
    <p:sldId id="257" r:id="rId20"/>
    <p:sldId id="258" r:id="rId21"/>
    <p:sldId id="260" r:id="rId22"/>
    <p:sldId id="261" r:id="rId23"/>
    <p:sldId id="262" r:id="rId24"/>
    <p:sldId id="271" r:id="rId25"/>
    <p:sldId id="265" r:id="rId26"/>
    <p:sldId id="266" r:id="rId27"/>
    <p:sldId id="267" r:id="rId28"/>
    <p:sldId id="268" r:id="rId29"/>
    <p:sldId id="269" r:id="rId30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89F3F"/>
    <a:srgbClr val="4F7EBC"/>
    <a:srgbClr val="2A7387"/>
    <a:srgbClr val="98D1C8"/>
    <a:srgbClr val="FFFFFE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0B08A-B3BB-4E39-1309-23EA1CFD09A0}" v="698" dt="2026-02-19T15:18:39.685"/>
    <p1510:client id="{A7C1CB2C-F25F-B016-1211-242624AB846B}" v="1071" dt="2026-02-20T16:07:25.907"/>
    <p1510:client id="{A88E08B6-C175-1FEF-A35E-D30F196FF355}" v="153" dt="2026-02-19T17:35:36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21" Type="http://schemas.openxmlformats.org/officeDocument/2006/relationships/slide" Target="slides/slide9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JEAN PHILIPPE" userId="5e4e79d6-1019-4caf-8602-029487e0ab99" providerId="ADAL" clId="{6E10E16E-6F49-499D-92AC-D7ABD13E1180}"/>
    <pc:docChg chg="custSel modSld">
      <pc:chgData name="Laura JEAN PHILIPPE" userId="5e4e79d6-1019-4caf-8602-029487e0ab99" providerId="ADAL" clId="{6E10E16E-6F49-499D-92AC-D7ABD13E1180}" dt="2026-02-13T16:35:22.174" v="7" actId="26606"/>
      <pc:docMkLst>
        <pc:docMk/>
      </pc:docMkLst>
      <pc:sldChg chg="addSp delSp modSp mod modClrScheme chgLayout">
        <pc:chgData name="Laura JEAN PHILIPPE" userId="5e4e79d6-1019-4caf-8602-029487e0ab99" providerId="ADAL" clId="{6E10E16E-6F49-499D-92AC-D7ABD13E1180}" dt="2026-02-13T16:35:22.174" v="7" actId="26606"/>
        <pc:sldMkLst>
          <pc:docMk/>
          <pc:sldMk cId="674181993" sldId="256"/>
        </pc:sldMkLst>
        <pc:spChg chg="add mod">
          <ac:chgData name="Laura JEAN PHILIPPE" userId="5e4e79d6-1019-4caf-8602-029487e0ab99" providerId="ADAL" clId="{6E10E16E-6F49-499D-92AC-D7ABD13E1180}" dt="2026-02-13T16:35:22.174" v="7" actId="26606"/>
          <ac:spMkLst>
            <pc:docMk/>
            <pc:sldMk cId="674181993" sldId="256"/>
            <ac:spMk id="87" creationId="{0EDD9E3E-6799-97D4-E45B-C99CEFC29D74}"/>
          </ac:spMkLst>
        </pc:spChg>
        <pc:spChg chg="add mod">
          <ac:chgData name="Laura JEAN PHILIPPE" userId="5e4e79d6-1019-4caf-8602-029487e0ab99" providerId="ADAL" clId="{6E10E16E-6F49-499D-92AC-D7ABD13E1180}" dt="2026-02-13T16:35:22.174" v="7" actId="26606"/>
          <ac:spMkLst>
            <pc:docMk/>
            <pc:sldMk cId="674181993" sldId="256"/>
            <ac:spMk id="93" creationId="{9D88CA14-5925-DEB6-CF73-CB3E0AB80E12}"/>
          </ac:spMkLst>
        </pc:spChg>
      </pc:sldChg>
    </pc:docChg>
  </pc:docChgLst>
  <pc:docChgLst>
    <pc:chgData name="Allan CHAMPAGNE" userId="S::allan.champagne@lhaylesroses.ifac.asso.fr::6222917d-1ac4-4d02-a43d-98f7d8ce24dd" providerId="AD" clId="Web-{A7C1CB2C-F25F-B016-1211-242624AB846B}"/>
    <pc:docChg chg="modSld">
      <pc:chgData name="Allan CHAMPAGNE" userId="S::allan.champagne@lhaylesroses.ifac.asso.fr::6222917d-1ac4-4d02-a43d-98f7d8ce24dd" providerId="AD" clId="Web-{A7C1CB2C-F25F-B016-1211-242624AB846B}" dt="2026-02-20T16:07:25.907" v="1087" actId="20577"/>
      <pc:docMkLst>
        <pc:docMk/>
      </pc:docMkLst>
      <pc:sldChg chg="modSp">
        <pc:chgData name="Allan CHAMPAGNE" userId="S::allan.champagne@lhaylesroses.ifac.asso.fr::6222917d-1ac4-4d02-a43d-98f7d8ce24dd" providerId="AD" clId="Web-{A7C1CB2C-F25F-B016-1211-242624AB846B}" dt="2026-02-20T16:07:25.907" v="1087" actId="20577"/>
        <pc:sldMkLst>
          <pc:docMk/>
          <pc:sldMk cId="1102594372" sldId="257"/>
        </pc:sldMkLst>
        <pc:spChg chg="mod">
          <ac:chgData name="Allan CHAMPAGNE" userId="S::allan.champagne@lhaylesroses.ifac.asso.fr::6222917d-1ac4-4d02-a43d-98f7d8ce24dd" providerId="AD" clId="Web-{A7C1CB2C-F25F-B016-1211-242624AB846B}" dt="2026-02-20T16:07:25.907" v="1087" actId="20577"/>
          <ac:spMkLst>
            <pc:docMk/>
            <pc:sldMk cId="1102594372" sldId="257"/>
            <ac:spMk id="2" creationId="{9411562D-70A1-8319-87E4-756B3412A950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5:56.655" v="1074" actId="20577"/>
          <ac:spMkLst>
            <pc:docMk/>
            <pc:sldMk cId="1102594372" sldId="257"/>
            <ac:spMk id="3" creationId="{E7820166-7542-6219-26B2-F94510FD0E1F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5:44.092" v="1064" actId="20577"/>
          <ac:spMkLst>
            <pc:docMk/>
            <pc:sldMk cId="1102594372" sldId="257"/>
            <ac:spMk id="4" creationId="{D1CB5E44-3CE6-4A32-5F95-4858E37C016A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5:46.280" v="1067" actId="20577"/>
          <ac:spMkLst>
            <pc:docMk/>
            <pc:sldMk cId="1102594372" sldId="257"/>
            <ac:spMk id="5" creationId="{7615CFB5-C206-E54E-3C85-FB933CA17BDB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6:12.562" v="1082" actId="20577"/>
          <ac:spMkLst>
            <pc:docMk/>
            <pc:sldMk cId="1102594372" sldId="257"/>
            <ac:spMk id="6" creationId="{C3C11B4A-4F13-7F4D-BB20-4A7B1B4873EB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6:01.561" v="1080" actId="20577"/>
          <ac:spMkLst>
            <pc:docMk/>
            <pc:sldMk cId="1102594372" sldId="257"/>
            <ac:spMk id="7" creationId="{512CAAB7-3E85-862E-69A0-DA8277427A9E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3:23.652" v="986" actId="20577"/>
          <ac:spMkLst>
            <pc:docMk/>
            <pc:sldMk cId="1102594372" sldId="257"/>
            <ac:spMk id="8" creationId="{B6430BFB-4A01-40A5-7FD3-D661F05D517F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30:34.196" v="107" actId="20577"/>
          <ac:spMkLst>
            <pc:docMk/>
            <pc:sldMk cId="1102594372" sldId="257"/>
            <ac:spMk id="9" creationId="{4220954A-6DF2-C6B4-1622-AD35A631F8A0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29:51.273" v="88" actId="20577"/>
          <ac:spMkLst>
            <pc:docMk/>
            <pc:sldMk cId="1102594372" sldId="257"/>
            <ac:spMk id="10" creationId="{EBAEF450-E9C8-727F-3DE2-BBC4B24FBC73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29:54.570" v="89" actId="20577"/>
          <ac:spMkLst>
            <pc:docMk/>
            <pc:sldMk cId="1102594372" sldId="257"/>
            <ac:spMk id="11" creationId="{5E58100B-A6C1-FB90-EBD7-DBCAD22171F8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30:03.992" v="93" actId="20577"/>
          <ac:spMkLst>
            <pc:docMk/>
            <pc:sldMk cId="1102594372" sldId="257"/>
            <ac:spMk id="12" creationId="{9A315CCE-6853-CAFD-A3F9-A2CE01689D95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30:10.461" v="101" actId="20577"/>
          <ac:spMkLst>
            <pc:docMk/>
            <pc:sldMk cId="1102594372" sldId="257"/>
            <ac:spMk id="13" creationId="{CA777E76-0ECE-2F4A-B831-ECC2E87E4305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6:05:18.904" v="1048" actId="20577"/>
          <ac:spMkLst>
            <pc:docMk/>
            <pc:sldMk cId="1102594372" sldId="257"/>
            <ac:spMk id="14" creationId="{932EB7BC-C124-8C20-05DE-003CEE7033A9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30:17.164" v="105" actId="20577"/>
          <ac:spMkLst>
            <pc:docMk/>
            <pc:sldMk cId="1102594372" sldId="257"/>
            <ac:spMk id="15" creationId="{FE1456C1-67DB-C457-7BE3-15707073CAEE}"/>
          </ac:spMkLst>
        </pc:spChg>
      </pc:sldChg>
      <pc:sldChg chg="modSp">
        <pc:chgData name="Allan CHAMPAGNE" userId="S::allan.champagne@lhaylesroses.ifac.asso.fr::6222917d-1ac4-4d02-a43d-98f7d8ce24dd" providerId="AD" clId="Web-{A7C1CB2C-F25F-B016-1211-242624AB846B}" dt="2026-02-20T15:28:59.850" v="59" actId="20577"/>
        <pc:sldMkLst>
          <pc:docMk/>
          <pc:sldMk cId="808098226" sldId="272"/>
        </pc:sldMkLst>
        <pc:spChg chg="mod">
          <ac:chgData name="Allan CHAMPAGNE" userId="S::allan.champagne@lhaylesroses.ifac.asso.fr::6222917d-1ac4-4d02-a43d-98f7d8ce24dd" providerId="AD" clId="Web-{A7C1CB2C-F25F-B016-1211-242624AB846B}" dt="2026-02-20T15:28:12.348" v="31" actId="20577"/>
          <ac:spMkLst>
            <pc:docMk/>
            <pc:sldMk cId="808098226" sldId="272"/>
            <ac:spMk id="6" creationId="{CD6FD2E1-5CFD-E9E1-8803-04669A1362B5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28:47.302" v="47" actId="20577"/>
          <ac:spMkLst>
            <pc:docMk/>
            <pc:sldMk cId="808098226" sldId="272"/>
            <ac:spMk id="7" creationId="{2CD5BF37-B7E1-CB1C-D8FC-9811FE0F5448}"/>
          </ac:spMkLst>
        </pc:spChg>
        <pc:spChg chg="mod">
          <ac:chgData name="Allan CHAMPAGNE" userId="S::allan.champagne@lhaylesroses.ifac.asso.fr::6222917d-1ac4-4d02-a43d-98f7d8ce24dd" providerId="AD" clId="Web-{A7C1CB2C-F25F-B016-1211-242624AB846B}" dt="2026-02-20T15:28:59.850" v="59" actId="20577"/>
          <ac:spMkLst>
            <pc:docMk/>
            <pc:sldMk cId="808098226" sldId="272"/>
            <ac:spMk id="8" creationId="{171631A7-1228-28B6-3F2D-34B41F6B814C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A88E08B6-C175-1FEF-A35E-D30F196FF355}"/>
    <pc:docChg chg="addSld delSld modSld">
      <pc:chgData name="Olivier LUKALA NKOY" userId="S::olivier.lukalankoy@lhaylesroses.ifac.asso.fr::3f9ec26d-304a-463c-8fda-09e2bfa67441" providerId="AD" clId="Web-{A88E08B6-C175-1FEF-A35E-D30F196FF355}" dt="2026-02-19T17:35:36.930" v="152" actId="20577"/>
      <pc:docMkLst>
        <pc:docMk/>
      </pc:docMkLst>
      <pc:sldChg chg="del">
        <pc:chgData name="Olivier LUKALA NKOY" userId="S::olivier.lukalankoy@lhaylesroses.ifac.asso.fr::3f9ec26d-304a-463c-8fda-09e2bfa67441" providerId="AD" clId="Web-{A88E08B6-C175-1FEF-A35E-D30F196FF355}" dt="2026-02-19T16:51:40.920" v="0"/>
        <pc:sldMkLst>
          <pc:docMk/>
          <pc:sldMk cId="1857607873" sldId="270"/>
        </pc:sldMkLst>
      </pc:sldChg>
      <pc:sldChg chg="modSp new">
        <pc:chgData name="Olivier LUKALA NKOY" userId="S::olivier.lukalankoy@lhaylesroses.ifac.asso.fr::3f9ec26d-304a-463c-8fda-09e2bfa67441" providerId="AD" clId="Web-{A88E08B6-C175-1FEF-A35E-D30F196FF355}" dt="2026-02-19T17:35:36.930" v="152" actId="20577"/>
        <pc:sldMkLst>
          <pc:docMk/>
          <pc:sldMk cId="808098226" sldId="272"/>
        </pc:sldMkLst>
        <pc:spChg chg="mod">
          <ac:chgData name="Olivier LUKALA NKOY" userId="S::olivier.lukalankoy@lhaylesroses.ifac.asso.fr::3f9ec26d-304a-463c-8fda-09e2bfa67441" providerId="AD" clId="Web-{A88E08B6-C175-1FEF-A35E-D30F196FF355}" dt="2026-02-19T17:35:36.930" v="152" actId="20577"/>
          <ac:spMkLst>
            <pc:docMk/>
            <pc:sldMk cId="808098226" sldId="272"/>
            <ac:spMk id="6" creationId="{CD6FD2E1-5CFD-E9E1-8803-04669A1362B5}"/>
          </ac:spMkLst>
        </pc:spChg>
        <pc:spChg chg="mod">
          <ac:chgData name="Olivier LUKALA NKOY" userId="S::olivier.lukalankoy@lhaylesroses.ifac.asso.fr::3f9ec26d-304a-463c-8fda-09e2bfa67441" providerId="AD" clId="Web-{A88E08B6-C175-1FEF-A35E-D30F196FF355}" dt="2026-02-19T17:32:26.270" v="121" actId="20577"/>
          <ac:spMkLst>
            <pc:docMk/>
            <pc:sldMk cId="808098226" sldId="272"/>
            <ac:spMk id="7" creationId="{2CD5BF37-B7E1-CB1C-D8FC-9811FE0F5448}"/>
          </ac:spMkLst>
        </pc:spChg>
        <pc:spChg chg="mod">
          <ac:chgData name="Olivier LUKALA NKOY" userId="S::olivier.lukalankoy@lhaylesroses.ifac.asso.fr::3f9ec26d-304a-463c-8fda-09e2bfa67441" providerId="AD" clId="Web-{A88E08B6-C175-1FEF-A35E-D30F196FF355}" dt="2026-02-19T17:32:20.567" v="120" actId="20577"/>
          <ac:spMkLst>
            <pc:docMk/>
            <pc:sldMk cId="808098226" sldId="272"/>
            <ac:spMk id="8" creationId="{171631A7-1228-28B6-3F2D-34B41F6B814C}"/>
          </ac:spMkLst>
        </pc:spChg>
        <pc:spChg chg="mod">
          <ac:chgData name="Olivier LUKALA NKOY" userId="S::olivier.lukalankoy@lhaylesroses.ifac.asso.fr::3f9ec26d-304a-463c-8fda-09e2bfa67441" providerId="AD" clId="Web-{A88E08B6-C175-1FEF-A35E-D30F196FF355}" dt="2026-02-19T17:32:14.411" v="119" actId="20577"/>
          <ac:spMkLst>
            <pc:docMk/>
            <pc:sldMk cId="808098226" sldId="272"/>
            <ac:spMk id="9" creationId="{E1FDC720-C244-9B86-8D4B-5B5DD79A4C29}"/>
          </ac:spMkLst>
        </pc:spChg>
        <pc:spChg chg="mod">
          <ac:chgData name="Olivier LUKALA NKOY" userId="S::olivier.lukalankoy@lhaylesroses.ifac.asso.fr::3f9ec26d-304a-463c-8fda-09e2bfa67441" providerId="AD" clId="Web-{A88E08B6-C175-1FEF-A35E-D30F196FF355}" dt="2026-02-19T17:32:56.271" v="131" actId="20577"/>
          <ac:spMkLst>
            <pc:docMk/>
            <pc:sldMk cId="808098226" sldId="272"/>
            <ac:spMk id="10" creationId="{25D7D333-02C6-6EC7-127D-5F5F738B759A}"/>
          </ac:spMkLst>
        </pc:spChg>
        <pc:spChg chg="mod">
          <ac:chgData name="Olivier LUKALA NKOY" userId="S::olivier.lukalankoy@lhaylesroses.ifac.asso.fr::3f9ec26d-304a-463c-8fda-09e2bfa67441" providerId="AD" clId="Web-{A88E08B6-C175-1FEF-A35E-D30F196FF355}" dt="2026-02-19T17:33:25.959" v="144" actId="20577"/>
          <ac:spMkLst>
            <pc:docMk/>
            <pc:sldMk cId="808098226" sldId="272"/>
            <ac:spMk id="11" creationId="{031DC586-01BC-5121-2204-3890F5032DB7}"/>
          </ac:spMkLst>
        </pc:spChg>
      </pc:sldChg>
      <pc:sldChg chg="new">
        <pc:chgData name="Olivier LUKALA NKOY" userId="S::olivier.lukalankoy@lhaylesroses.ifac.asso.fr::3f9ec26d-304a-463c-8fda-09e2bfa67441" providerId="AD" clId="Web-{A88E08B6-C175-1FEF-A35E-D30F196FF355}" dt="2026-02-19T16:54:29.987" v="6"/>
        <pc:sldMkLst>
          <pc:docMk/>
          <pc:sldMk cId="40063132" sldId="273"/>
        </pc:sldMkLst>
      </pc:sldChg>
      <pc:sldChg chg="new">
        <pc:chgData name="Olivier LUKALA NKOY" userId="S::olivier.lukalankoy@lhaylesroses.ifac.asso.fr::3f9ec26d-304a-463c-8fda-09e2bfa67441" providerId="AD" clId="Web-{A88E08B6-C175-1FEF-A35E-D30F196FF355}" dt="2026-02-19T17:22:34.471" v="7"/>
        <pc:sldMkLst>
          <pc:docMk/>
          <pc:sldMk cId="659958767" sldId="274"/>
        </pc:sldMkLst>
      </pc:sldChg>
    </pc:docChg>
  </pc:docChgLst>
  <pc:docChgLst>
    <pc:chgData name="Olivier LUKALA NKOY" userId="S::olivier.lukalankoy@lhaylesroses.ifac.asso.fr::3f9ec26d-304a-463c-8fda-09e2bfa67441" providerId="AD" clId="Web-{253A2A3A-0288-4478-2B2B-EC8643ECB804}"/>
    <pc:docChg chg="addSld delSld modSld">
      <pc:chgData name="Olivier LUKALA NKOY" userId="S::olivier.lukalankoy@lhaylesroses.ifac.asso.fr::3f9ec26d-304a-463c-8fda-09e2bfa67441" providerId="AD" clId="Web-{253A2A3A-0288-4478-2B2B-EC8643ECB804}" dt="2026-02-15T14:21:27.235" v="13" actId="14100"/>
      <pc:docMkLst>
        <pc:docMk/>
      </pc:docMkLst>
      <pc:sldChg chg="addSp delSp modSp">
        <pc:chgData name="Olivier LUKALA NKOY" userId="S::olivier.lukalankoy@lhaylesroses.ifac.asso.fr::3f9ec26d-304a-463c-8fda-09e2bfa67441" providerId="AD" clId="Web-{253A2A3A-0288-4478-2B2B-EC8643ECB804}" dt="2026-02-15T14:20:43.392" v="11"/>
        <pc:sldMkLst>
          <pc:docMk/>
          <pc:sldMk cId="674181993" sldId="256"/>
        </pc:sldMkLst>
      </pc:sldChg>
      <pc:sldChg chg="add del">
        <pc:chgData name="Olivier LUKALA NKOY" userId="S::olivier.lukalankoy@lhaylesroses.ifac.asso.fr::3f9ec26d-304a-463c-8fda-09e2bfa67441" providerId="AD" clId="Web-{253A2A3A-0288-4478-2B2B-EC8643ECB804}" dt="2026-02-15T14:20:22.609" v="5"/>
        <pc:sldMkLst>
          <pc:docMk/>
          <pc:sldMk cId="1102594372" sldId="257"/>
        </pc:sldMkLst>
      </pc:sldChg>
      <pc:sldChg chg="modSp new">
        <pc:chgData name="Olivier LUKALA NKOY" userId="S::olivier.lukalankoy@lhaylesroses.ifac.asso.fr::3f9ec26d-304a-463c-8fda-09e2bfa67441" providerId="AD" clId="Web-{253A2A3A-0288-4478-2B2B-EC8643ECB804}" dt="2026-02-15T14:21:27.235" v="13" actId="14100"/>
        <pc:sldMkLst>
          <pc:docMk/>
          <pc:sldMk cId="3135402563" sldId="259"/>
        </pc:sldMkLst>
        <pc:spChg chg="mod">
          <ac:chgData name="Olivier LUKALA NKOY" userId="S::olivier.lukalankoy@lhaylesroses.ifac.asso.fr::3f9ec26d-304a-463c-8fda-09e2bfa67441" providerId="AD" clId="Web-{253A2A3A-0288-4478-2B2B-EC8643ECB804}" dt="2026-02-15T14:21:27.235" v="13" actId="14100"/>
          <ac:spMkLst>
            <pc:docMk/>
            <pc:sldMk cId="3135402563" sldId="259"/>
            <ac:spMk id="2" creationId="{2C8208D4-402C-6A30-00B0-5D5E3AEE6E0E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CE925325-312D-76A6-8830-BEF89EB6AC3F}"/>
    <pc:docChg chg="addSld modSld">
      <pc:chgData name="Olivier LUKALA NKOY" userId="S::olivier.lukalankoy@lhaylesroses.ifac.asso.fr::3f9ec26d-304a-463c-8fda-09e2bfa67441" providerId="AD" clId="Web-{CE925325-312D-76A6-8830-BEF89EB6AC3F}" dt="2026-02-15T15:07:23.778" v="6"/>
      <pc:docMkLst>
        <pc:docMk/>
      </pc:docMkLst>
      <pc:sldChg chg="delSp modSp">
        <pc:chgData name="Olivier LUKALA NKOY" userId="S::olivier.lukalankoy@lhaylesroses.ifac.asso.fr::3f9ec26d-304a-463c-8fda-09e2bfa67441" providerId="AD" clId="Web-{CE925325-312D-76A6-8830-BEF89EB6AC3F}" dt="2026-02-15T15:06:34.495" v="2"/>
        <pc:sldMkLst>
          <pc:docMk/>
          <pc:sldMk cId="881297189" sldId="258"/>
        </pc:sldMkLst>
      </pc:sldChg>
      <pc:sldChg chg="new">
        <pc:chgData name="Olivier LUKALA NKOY" userId="S::olivier.lukalankoy@lhaylesroses.ifac.asso.fr::3f9ec26d-304a-463c-8fda-09e2bfa67441" providerId="AD" clId="Web-{CE925325-312D-76A6-8830-BEF89EB6AC3F}" dt="2026-02-15T15:06:42.105" v="3"/>
        <pc:sldMkLst>
          <pc:docMk/>
          <pc:sldMk cId="2601233323" sldId="260"/>
        </pc:sldMkLst>
      </pc:sldChg>
      <pc:sldChg chg="new">
        <pc:chgData name="Olivier LUKALA NKOY" userId="S::olivier.lukalankoy@lhaylesroses.ifac.asso.fr::3f9ec26d-304a-463c-8fda-09e2bfa67441" providerId="AD" clId="Web-{CE925325-312D-76A6-8830-BEF89EB6AC3F}" dt="2026-02-15T15:06:45.558" v="4"/>
        <pc:sldMkLst>
          <pc:docMk/>
          <pc:sldMk cId="444781935" sldId="261"/>
        </pc:sldMkLst>
      </pc:sldChg>
      <pc:sldChg chg="addSp modSp new">
        <pc:chgData name="Olivier LUKALA NKOY" userId="S::olivier.lukalankoy@lhaylesroses.ifac.asso.fr::3f9ec26d-304a-463c-8fda-09e2bfa67441" providerId="AD" clId="Web-{CE925325-312D-76A6-8830-BEF89EB6AC3F}" dt="2026-02-15T15:07:23.778" v="6"/>
        <pc:sldMkLst>
          <pc:docMk/>
          <pc:sldMk cId="3827616327" sldId="262"/>
        </pc:sldMkLst>
      </pc:sldChg>
    </pc:docChg>
  </pc:docChgLst>
  <pc:docChgLst>
    <pc:chgData clId="Web-{CE925325-312D-76A6-8830-BEF89EB6AC3F}"/>
    <pc:docChg chg="modSld">
      <pc:chgData name="" userId="" providerId="" clId="Web-{CE925325-312D-76A6-8830-BEF89EB6AC3F}" dt="2026-02-15T15:06:04.993" v="0"/>
      <pc:docMkLst>
        <pc:docMk/>
      </pc:docMkLst>
      <pc:sldChg chg="addSp modSp">
        <pc:chgData name="" userId="" providerId="" clId="Web-{CE925325-312D-76A6-8830-BEF89EB6AC3F}" dt="2026-02-15T15:06:04.993" v="0"/>
        <pc:sldMkLst>
          <pc:docMk/>
          <pc:sldMk cId="881297189" sldId="258"/>
        </pc:sldMkLst>
      </pc:sldChg>
    </pc:docChg>
  </pc:docChgLst>
  <pc:docChgLst>
    <pc:chgData name="Olivier LUKALA NKOY" userId="S::olivier.lukalankoy@lhaylesroses.ifac.asso.fr::3f9ec26d-304a-463c-8fda-09e2bfa67441" providerId="AD" clId="Web-{A510B08A-B3BB-4E39-1309-23EA1CFD09A0}"/>
    <pc:docChg chg="addSld modSld">
      <pc:chgData name="Olivier LUKALA NKOY" userId="S::olivier.lukalankoy@lhaylesroses.ifac.asso.fr::3f9ec26d-304a-463c-8fda-09e2bfa67441" providerId="AD" clId="Web-{A510B08A-B3BB-4E39-1309-23EA1CFD09A0}" dt="2026-02-19T15:18:39.685" v="667" actId="20577"/>
      <pc:docMkLst>
        <pc:docMk/>
      </pc:docMkLst>
      <pc:sldChg chg="delSp modSp">
        <pc:chgData name="Olivier LUKALA NKOY" userId="S::olivier.lukalankoy@lhaylesroses.ifac.asso.fr::3f9ec26d-304a-463c-8fda-09e2bfa67441" providerId="AD" clId="Web-{A510B08A-B3BB-4E39-1309-23EA1CFD09A0}" dt="2026-02-19T13:10:55.065" v="2"/>
        <pc:sldMkLst>
          <pc:docMk/>
          <pc:sldMk cId="3827616327" sldId="262"/>
        </pc:sldMkLst>
        <pc:graphicFrameChg chg="del mod modGraphic">
          <ac:chgData name="Olivier LUKALA NKOY" userId="S::olivier.lukalankoy@lhaylesroses.ifac.asso.fr::3f9ec26d-304a-463c-8fda-09e2bfa67441" providerId="AD" clId="Web-{A510B08A-B3BB-4E39-1309-23EA1CFD09A0}" dt="2026-02-19T13:10:55.065" v="2"/>
          <ac:graphicFrameMkLst>
            <pc:docMk/>
            <pc:sldMk cId="3827616327" sldId="262"/>
            <ac:graphicFrameMk id="21" creationId="{1222A214-342A-C1E1-AC9A-446ABA98C870}"/>
          </ac:graphicFrameMkLst>
        </pc:graphicFrameChg>
      </pc:sldChg>
      <pc:sldChg chg="new">
        <pc:chgData name="Olivier LUKALA NKOY" userId="S::olivier.lukalankoy@lhaylesroses.ifac.asso.fr::3f9ec26d-304a-463c-8fda-09e2bfa67441" providerId="AD" clId="Web-{A510B08A-B3BB-4E39-1309-23EA1CFD09A0}" dt="2026-02-19T13:11:28.862" v="3"/>
        <pc:sldMkLst>
          <pc:docMk/>
          <pc:sldMk cId="1466121950" sldId="265"/>
        </pc:sldMkLst>
      </pc:sldChg>
      <pc:sldChg chg="new">
        <pc:chgData name="Olivier LUKALA NKOY" userId="S::olivier.lukalankoy@lhaylesroses.ifac.asso.fr::3f9ec26d-304a-463c-8fda-09e2bfa67441" providerId="AD" clId="Web-{A510B08A-B3BB-4E39-1309-23EA1CFD09A0}" dt="2026-02-19T13:11:41.471" v="4"/>
        <pc:sldMkLst>
          <pc:docMk/>
          <pc:sldMk cId="2929186315" sldId="266"/>
        </pc:sldMkLst>
      </pc:sldChg>
      <pc:sldChg chg="new">
        <pc:chgData name="Olivier LUKALA NKOY" userId="S::olivier.lukalankoy@lhaylesroses.ifac.asso.fr::3f9ec26d-304a-463c-8fda-09e2bfa67441" providerId="AD" clId="Web-{A510B08A-B3BB-4E39-1309-23EA1CFD09A0}" dt="2026-02-19T13:11:47.487" v="5"/>
        <pc:sldMkLst>
          <pc:docMk/>
          <pc:sldMk cId="1845767576" sldId="267"/>
        </pc:sldMkLst>
      </pc:sldChg>
      <pc:sldChg chg="new">
        <pc:chgData name="Olivier LUKALA NKOY" userId="S::olivier.lukalankoy@lhaylesroses.ifac.asso.fr::3f9ec26d-304a-463c-8fda-09e2bfa67441" providerId="AD" clId="Web-{A510B08A-B3BB-4E39-1309-23EA1CFD09A0}" dt="2026-02-19T13:11:59.815" v="6"/>
        <pc:sldMkLst>
          <pc:docMk/>
          <pc:sldMk cId="4213405139" sldId="268"/>
        </pc:sldMkLst>
      </pc:sldChg>
      <pc:sldChg chg="new">
        <pc:chgData name="Olivier LUKALA NKOY" userId="S::olivier.lukalankoy@lhaylesroses.ifac.asso.fr::3f9ec26d-304a-463c-8fda-09e2bfa67441" providerId="AD" clId="Web-{A510B08A-B3BB-4E39-1309-23EA1CFD09A0}" dt="2026-02-19T13:12:19.206" v="7"/>
        <pc:sldMkLst>
          <pc:docMk/>
          <pc:sldMk cId="736127616" sldId="269"/>
        </pc:sldMkLst>
      </pc:sldChg>
      <pc:sldChg chg="addSp delSp modSp new">
        <pc:chgData name="Olivier LUKALA NKOY" userId="S::olivier.lukalankoy@lhaylesroses.ifac.asso.fr::3f9ec26d-304a-463c-8fda-09e2bfa67441" providerId="AD" clId="Web-{A510B08A-B3BB-4E39-1309-23EA1CFD09A0}" dt="2026-02-19T15:18:39.685" v="667" actId="20577"/>
        <pc:sldMkLst>
          <pc:docMk/>
          <pc:sldMk cId="1857607873" sldId="270"/>
        </pc:sldMkLst>
        <pc:spChg chg="mod">
          <ac:chgData name="Olivier LUKALA NKOY" userId="S::olivier.lukalankoy@lhaylesroses.ifac.asso.fr::3f9ec26d-304a-463c-8fda-09e2bfa67441" providerId="AD" clId="Web-{A510B08A-B3BB-4E39-1309-23EA1CFD09A0}" dt="2026-02-19T15:03:28.376" v="398" actId="20577"/>
          <ac:spMkLst>
            <pc:docMk/>
            <pc:sldMk cId="1857607873" sldId="270"/>
            <ac:spMk id="2" creationId="{F6CBFE8A-743F-FF16-A561-44305976F618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5:03:45.674" v="399" actId="20577"/>
          <ac:spMkLst>
            <pc:docMk/>
            <pc:sldMk cId="1857607873" sldId="270"/>
            <ac:spMk id="3" creationId="{018820B5-96A9-7E5A-3287-D8FCD0B9E55F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5:18:39.685" v="667" actId="20577"/>
          <ac:spMkLst>
            <pc:docMk/>
            <pc:sldMk cId="1857607873" sldId="270"/>
            <ac:spMk id="4" creationId="{3A2EFCE6-9450-226B-D4B1-E18D45C755BE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56:51.483" v="383" actId="20577"/>
          <ac:spMkLst>
            <pc:docMk/>
            <pc:sldMk cId="1857607873" sldId="270"/>
            <ac:spMk id="6" creationId="{27B107CD-9FB0-0719-7116-7445493AAEC7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0:26.923" v="62" actId="20577"/>
          <ac:spMkLst>
            <pc:docMk/>
            <pc:sldMk cId="1857607873" sldId="270"/>
            <ac:spMk id="7" creationId="{F9300BEC-75E9-C9BE-6FB1-4BC0C56B2614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0:33.252" v="63" actId="20577"/>
          <ac:spMkLst>
            <pc:docMk/>
            <pc:sldMk cId="1857607873" sldId="270"/>
            <ac:spMk id="8" creationId="{58542547-0909-DD87-D3D1-26E2C5CB5B58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0:37.377" v="64" actId="20577"/>
          <ac:spMkLst>
            <pc:docMk/>
            <pc:sldMk cId="1857607873" sldId="270"/>
            <ac:spMk id="9" creationId="{1A7F27D1-B335-58D0-7123-9FF84EFFE2AD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1:19.441" v="67" actId="20577"/>
          <ac:spMkLst>
            <pc:docMk/>
            <pc:sldMk cId="1857607873" sldId="270"/>
            <ac:spMk id="10" creationId="{A16E2B34-FBAA-8CFC-F14D-670812C659E8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0:44.362" v="66" actId="20577"/>
          <ac:spMkLst>
            <pc:docMk/>
            <pc:sldMk cId="1857607873" sldId="270"/>
            <ac:spMk id="11" creationId="{18D3B88A-6BBA-813D-BFB8-B89ED914A109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27:58.988" v="132" actId="20577"/>
          <ac:spMkLst>
            <pc:docMk/>
            <pc:sldMk cId="1857607873" sldId="270"/>
            <ac:spMk id="12" creationId="{CA64B964-D865-75DC-CC34-1BFE2375EB8D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32:57.594" v="161" actId="20577"/>
          <ac:spMkLst>
            <pc:docMk/>
            <pc:sldMk cId="1857607873" sldId="270"/>
            <ac:spMk id="13" creationId="{BB21A2CB-DAB6-D6E6-21AB-08434E3BCDD4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5:04:39.536" v="431" actId="20577"/>
          <ac:spMkLst>
            <pc:docMk/>
            <pc:sldMk cId="1857607873" sldId="270"/>
            <ac:spMk id="14" creationId="{37A2007A-4E67-8559-C13D-C3C1F8A70050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5:16:01.068" v="605" actId="20577"/>
          <ac:spMkLst>
            <pc:docMk/>
            <pc:sldMk cId="1857607873" sldId="270"/>
            <ac:spMk id="15" creationId="{B5D5443C-7A43-AE8D-1EAF-D8AD16A6866F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5:18:28.481" v="663" actId="20577"/>
          <ac:spMkLst>
            <pc:docMk/>
            <pc:sldMk cId="1857607873" sldId="270"/>
            <ac:spMk id="16" creationId="{BB58D779-4357-F784-119B-DF20B7AFF770}"/>
          </ac:spMkLst>
        </pc:spChg>
        <pc:spChg chg="mod">
          <ac:chgData name="Olivier LUKALA NKOY" userId="S::olivier.lukalankoy@lhaylesroses.ifac.asso.fr::3f9ec26d-304a-463c-8fda-09e2bfa67441" providerId="AD" clId="Web-{A510B08A-B3BB-4E39-1309-23EA1CFD09A0}" dt="2026-02-19T14:54:17.901" v="377" actId="20577"/>
          <ac:spMkLst>
            <pc:docMk/>
            <pc:sldMk cId="1857607873" sldId="270"/>
            <ac:spMk id="17" creationId="{5271AA50-DC45-AA08-1AA0-B87CE7CA9571}"/>
          </ac:spMkLst>
        </pc:spChg>
        <pc:spChg chg="del mod">
          <ac:chgData name="Olivier LUKALA NKOY" userId="S::olivier.lukalankoy@lhaylesroses.ifac.asso.fr::3f9ec26d-304a-463c-8fda-09e2bfa67441" providerId="AD" clId="Web-{A510B08A-B3BB-4E39-1309-23EA1CFD09A0}" dt="2026-02-19T15:15:56.193" v="604"/>
          <ac:spMkLst>
            <pc:docMk/>
            <pc:sldMk cId="1857607873" sldId="270"/>
            <ac:spMk id="18" creationId="{8EE0B333-9C24-1D88-5779-37FCA4BB1869}"/>
          </ac:spMkLst>
        </pc:spChg>
        <pc:spChg chg="add mod">
          <ac:chgData name="Olivier LUKALA NKOY" userId="S::olivier.lukalankoy@lhaylesroses.ifac.asso.fr::3f9ec26d-304a-463c-8fda-09e2bfa67441" providerId="AD" clId="Web-{A510B08A-B3BB-4E39-1309-23EA1CFD09A0}" dt="2026-02-19T15:18:05.183" v="656" actId="20577"/>
          <ac:spMkLst>
            <pc:docMk/>
            <pc:sldMk cId="1857607873" sldId="270"/>
            <ac:spMk id="20" creationId="{B54C2CDD-900F-7E4A-9D4E-8DB4FE56841B}"/>
          </ac:spMkLst>
        </pc:spChg>
      </pc:sldChg>
      <pc:sldChg chg="addSp delSp modSp new">
        <pc:chgData name="Olivier LUKALA NKOY" userId="S::olivier.lukalankoy@lhaylesroses.ifac.asso.fr::3f9ec26d-304a-463c-8fda-09e2bfa67441" providerId="AD" clId="Web-{A510B08A-B3BB-4E39-1309-23EA1CFD09A0}" dt="2026-02-19T13:19:26.606" v="13"/>
        <pc:sldMkLst>
          <pc:docMk/>
          <pc:sldMk cId="231772382" sldId="271"/>
        </pc:sldMkLst>
        <pc:spChg chg="add del">
          <ac:chgData name="Olivier LUKALA NKOY" userId="S::olivier.lukalankoy@lhaylesroses.ifac.asso.fr::3f9ec26d-304a-463c-8fda-09e2bfa67441" providerId="AD" clId="Web-{A510B08A-B3BB-4E39-1309-23EA1CFD09A0}" dt="2026-02-19T13:19:26.606" v="13"/>
          <ac:spMkLst>
            <pc:docMk/>
            <pc:sldMk cId="231772382" sldId="271"/>
            <ac:spMk id="34" creationId="{14BB0B38-3A5D-DA1D-A582-17AF19B2C70E}"/>
          </ac:spMkLst>
        </pc:spChg>
        <pc:picChg chg="add del mod ord">
          <ac:chgData name="Olivier LUKALA NKOY" userId="S::olivier.lukalankoy@lhaylesroses.ifac.asso.fr::3f9ec26d-304a-463c-8fda-09e2bfa67441" providerId="AD" clId="Web-{A510B08A-B3BB-4E39-1309-23EA1CFD09A0}" dt="2026-02-19T13:19:00.543" v="11"/>
          <ac:picMkLst>
            <pc:docMk/>
            <pc:sldMk cId="231772382" sldId="271"/>
            <ac:picMk id="35" creationId="{0B6E3462-2579-2AF9-E223-17804308BD6E}"/>
          </ac:picMkLst>
        </pc:picChg>
        <pc:picChg chg="add del mod ord">
          <ac:chgData name="Olivier LUKALA NKOY" userId="S::olivier.lukalankoy@lhaylesroses.ifac.asso.fr::3f9ec26d-304a-463c-8fda-09e2bfa67441" providerId="AD" clId="Web-{A510B08A-B3BB-4E39-1309-23EA1CFD09A0}" dt="2026-02-19T13:19:26.606" v="13"/>
          <ac:picMkLst>
            <pc:docMk/>
            <pc:sldMk cId="231772382" sldId="271"/>
            <ac:picMk id="36" creationId="{3D9ED15A-4E52-B904-8D8A-CB163AD57315}"/>
          </ac:picMkLst>
        </pc:picChg>
      </pc:sldChg>
    </pc:docChg>
  </pc:docChgLst>
  <pc:docChgLst>
    <pc:chgData name="Olivier LUKALA NKOY" userId="S::olivier.lukalankoy@lhaylesroses.ifac.asso.fr::3f9ec26d-304a-463c-8fda-09e2bfa67441" providerId="AD" clId="Web-{F5F1D95E-1479-05EB-92FA-CCA554A143E9}"/>
    <pc:docChg chg="addSld">
      <pc:chgData name="Olivier LUKALA NKOY" userId="S::olivier.lukalankoy@lhaylesroses.ifac.asso.fr::3f9ec26d-304a-463c-8fda-09e2bfa67441" providerId="AD" clId="Web-{F5F1D95E-1479-05EB-92FA-CCA554A143E9}" dt="2026-02-15T15:46:21.436" v="1"/>
      <pc:docMkLst>
        <pc:docMk/>
      </pc:docMkLst>
      <pc:sldChg chg="new">
        <pc:chgData name="Olivier LUKALA NKOY" userId="S::olivier.lukalankoy@lhaylesroses.ifac.asso.fr::3f9ec26d-304a-463c-8fda-09e2bfa67441" providerId="AD" clId="Web-{F5F1D95E-1479-05EB-92FA-CCA554A143E9}" dt="2026-02-15T15:46:01.701" v="0"/>
        <pc:sldMkLst>
          <pc:docMk/>
          <pc:sldMk cId="1122952557" sldId="263"/>
        </pc:sldMkLst>
      </pc:sldChg>
      <pc:sldChg chg="new">
        <pc:chgData name="Olivier LUKALA NKOY" userId="S::olivier.lukalankoy@lhaylesroses.ifac.asso.fr::3f9ec26d-304a-463c-8fda-09e2bfa67441" providerId="AD" clId="Web-{F5F1D95E-1479-05EB-92FA-CCA554A143E9}" dt="2026-02-15T15:46:21.436" v="1"/>
        <pc:sldMkLst>
          <pc:docMk/>
          <pc:sldMk cId="3772033653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20/02/2026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- 2 semaines / M + A-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5C82DFF9-6F57-DDB2-FDD1-1AFEF659E8F3}"/>
              </a:ext>
            </a:extLst>
          </p:cNvPr>
          <p:cNvSpPr/>
          <p:nvPr userDrawn="1"/>
        </p:nvSpPr>
        <p:spPr>
          <a:xfrm>
            <a:off x="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1982A0-7D66-1B34-EB7A-A11CB967D1CE}"/>
              </a:ext>
            </a:extLst>
          </p:cNvPr>
          <p:cNvSpPr/>
          <p:nvPr userDrawn="1"/>
        </p:nvSpPr>
        <p:spPr>
          <a:xfrm>
            <a:off x="40170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764505-DA0F-128F-8367-2ACE519AC51D}"/>
              </a:ext>
            </a:extLst>
          </p:cNvPr>
          <p:cNvSpPr/>
          <p:nvPr userDrawn="1"/>
        </p:nvSpPr>
        <p:spPr>
          <a:xfrm>
            <a:off x="80340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00CECE9-CE1C-30A8-3965-884E6AC7AC7C}"/>
              </a:ext>
            </a:extLst>
          </p:cNvPr>
          <p:cNvSpPr/>
          <p:nvPr userDrawn="1"/>
        </p:nvSpPr>
        <p:spPr>
          <a:xfrm>
            <a:off x="60255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BF91657-3B88-C9A8-D958-2F47E84C7EB8}"/>
              </a:ext>
            </a:extLst>
          </p:cNvPr>
          <p:cNvSpPr/>
          <p:nvPr userDrawn="1"/>
        </p:nvSpPr>
        <p:spPr>
          <a:xfrm>
            <a:off x="20085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6C6026-80F3-7886-B02F-0687965E7D4C}"/>
              </a:ext>
            </a:extLst>
          </p:cNvPr>
          <p:cNvSpPr/>
          <p:nvPr userDrawn="1"/>
        </p:nvSpPr>
        <p:spPr>
          <a:xfrm>
            <a:off x="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3888B52-DA52-ABCD-4BD5-118638502874}"/>
              </a:ext>
            </a:extLst>
          </p:cNvPr>
          <p:cNvSpPr/>
          <p:nvPr userDrawn="1"/>
        </p:nvSpPr>
        <p:spPr>
          <a:xfrm>
            <a:off x="40170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811951B-AD49-0DA6-A85F-163ABABD4915}"/>
              </a:ext>
            </a:extLst>
          </p:cNvPr>
          <p:cNvSpPr/>
          <p:nvPr userDrawn="1"/>
        </p:nvSpPr>
        <p:spPr>
          <a:xfrm>
            <a:off x="80340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1F38EC0-3BA2-DB29-E06A-ED25D17E7EF7}"/>
              </a:ext>
            </a:extLst>
          </p:cNvPr>
          <p:cNvSpPr/>
          <p:nvPr userDrawn="1"/>
        </p:nvSpPr>
        <p:spPr>
          <a:xfrm>
            <a:off x="60255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7ECB570-D2C7-F283-F948-3849074E048F}"/>
              </a:ext>
            </a:extLst>
          </p:cNvPr>
          <p:cNvSpPr/>
          <p:nvPr userDrawn="1"/>
        </p:nvSpPr>
        <p:spPr>
          <a:xfrm>
            <a:off x="20085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6AC692-9F41-3C85-7DAA-1A1F51446FF5}"/>
              </a:ext>
            </a:extLst>
          </p:cNvPr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	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4F07B5A-83B2-F00E-8409-867C0C101199}"/>
              </a:ext>
            </a:extLst>
          </p:cNvPr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	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AC43D7A-FC8C-B68D-CAC6-C887CBCB33E5}"/>
              </a:ext>
            </a:extLst>
          </p:cNvPr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MERCREDI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5D2D02B-B8B5-A4AA-45B4-BD243A3C490E}"/>
              </a:ext>
            </a:extLst>
          </p:cNvPr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 VENDREDI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91078ED-4213-AA66-DCCA-336851ADEA83}"/>
              </a:ext>
            </a:extLst>
          </p:cNvPr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	</a:t>
            </a:r>
          </a:p>
        </p:txBody>
      </p:sp>
      <p:sp>
        <p:nvSpPr>
          <p:cNvPr id="49" name="Espace réservé du texte 4">
            <a:extLst>
              <a:ext uri="{FF2B5EF4-FFF2-40B4-BE49-F238E27FC236}">
                <a16:creationId xmlns:a16="http://schemas.microsoft.com/office/drawing/2014/main" id="{F4DE7B3C-8AA5-5995-2E39-A8BB0D9A3A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50" name="Espace réservé du texte 13">
            <a:extLst>
              <a:ext uri="{FF2B5EF4-FFF2-40B4-BE49-F238E27FC236}">
                <a16:creationId xmlns:a16="http://schemas.microsoft.com/office/drawing/2014/main" id="{EBC4B6A8-F9CA-12E4-8C2D-90A85BE60EE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26367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16A8A906-EBD2-58CD-EB1F-3EAD6E9311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59324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2" name="Espace réservé du texte 13">
            <a:extLst>
              <a:ext uri="{FF2B5EF4-FFF2-40B4-BE49-F238E27FC236}">
                <a16:creationId xmlns:a16="http://schemas.microsoft.com/office/drawing/2014/main" id="{59A417AB-9C90-238F-BD5A-81E01E4DE8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76314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3" name="Espace réservé du texte 13">
            <a:extLst>
              <a:ext uri="{FF2B5EF4-FFF2-40B4-BE49-F238E27FC236}">
                <a16:creationId xmlns:a16="http://schemas.microsoft.com/office/drawing/2014/main" id="{79B9702A-0026-8D3B-33B3-0D99ED4B43E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52979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4" name="Espace réservé du texte 13">
            <a:extLst>
              <a:ext uri="{FF2B5EF4-FFF2-40B4-BE49-F238E27FC236}">
                <a16:creationId xmlns:a16="http://schemas.microsoft.com/office/drawing/2014/main" id="{723E5600-C841-7113-2B9A-F39A0768034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87596" y="1247764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578E93C-4382-C441-AD08-DEF61204B245}"/>
              </a:ext>
            </a:extLst>
          </p:cNvPr>
          <p:cNvSpPr/>
          <p:nvPr userDrawn="1"/>
        </p:nvSpPr>
        <p:spPr>
          <a:xfrm>
            <a:off x="-1369" y="163835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56" name="Espace réservé du texte 21">
            <a:extLst>
              <a:ext uri="{FF2B5EF4-FFF2-40B4-BE49-F238E27FC236}">
                <a16:creationId xmlns:a16="http://schemas.microsoft.com/office/drawing/2014/main" id="{92450545-3D16-693F-C860-0ED34490D4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13" y="184604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CAD31FC6-4B4E-7BD8-B6DE-EA6845EF251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0" y="295597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58" name="Espace réservé du texte 3">
            <a:extLst>
              <a:ext uri="{FF2B5EF4-FFF2-40B4-BE49-F238E27FC236}">
                <a16:creationId xmlns:a16="http://schemas.microsoft.com/office/drawing/2014/main" id="{810AD9F0-C468-AD08-1E85-241DE6E14E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577876"/>
            <a:ext cx="9906000" cy="2801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i="1" baseline="0">
                <a:solidFill>
                  <a:srgbClr val="000000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02A4AA0-7C85-B1C2-EAC1-8DE6EE0E47F2}"/>
              </a:ext>
            </a:extLst>
          </p:cNvPr>
          <p:cNvSpPr/>
          <p:nvPr userDrawn="1"/>
        </p:nvSpPr>
        <p:spPr>
          <a:xfrm>
            <a:off x="-1370" y="275470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932A7F-0B60-7E62-8C4F-1F3A1724BD64}"/>
              </a:ext>
            </a:extLst>
          </p:cNvPr>
          <p:cNvSpPr/>
          <p:nvPr userDrawn="1"/>
        </p:nvSpPr>
        <p:spPr>
          <a:xfrm>
            <a:off x="2008500" y="163835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1" name="Espace réservé du texte 21">
            <a:extLst>
              <a:ext uri="{FF2B5EF4-FFF2-40B4-BE49-F238E27FC236}">
                <a16:creationId xmlns:a16="http://schemas.microsoft.com/office/drawing/2014/main" id="{C35E4279-3EB2-A8DE-6A27-2B17CCD520E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3382" y="184604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</a:t>
            </a:r>
          </a:p>
          <a:p>
            <a:pPr lvl="0"/>
            <a:r>
              <a:rPr lang="fr-FR"/>
              <a:t>de la matinée</a:t>
            </a:r>
          </a:p>
        </p:txBody>
      </p:sp>
      <p:sp>
        <p:nvSpPr>
          <p:cNvPr id="62" name="Espace réservé du texte 21">
            <a:extLst>
              <a:ext uri="{FF2B5EF4-FFF2-40B4-BE49-F238E27FC236}">
                <a16:creationId xmlns:a16="http://schemas.microsoft.com/office/drawing/2014/main" id="{A5438957-49D4-3CF9-D9B9-F2A0D15F4A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8495" y="295597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C754E22-F43F-8F17-A36E-345E370707B4}"/>
              </a:ext>
            </a:extLst>
          </p:cNvPr>
          <p:cNvSpPr/>
          <p:nvPr userDrawn="1"/>
        </p:nvSpPr>
        <p:spPr>
          <a:xfrm>
            <a:off x="2008499" y="275470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AD7A4A6-D9FC-567F-9044-64BB57DBF65C}"/>
              </a:ext>
            </a:extLst>
          </p:cNvPr>
          <p:cNvSpPr/>
          <p:nvPr userDrawn="1"/>
        </p:nvSpPr>
        <p:spPr>
          <a:xfrm>
            <a:off x="4017684" y="1638206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5" name="Espace réservé du texte 21">
            <a:extLst>
              <a:ext uri="{FF2B5EF4-FFF2-40B4-BE49-F238E27FC236}">
                <a16:creationId xmlns:a16="http://schemas.microsoft.com/office/drawing/2014/main" id="{0EFBDD3B-A3DC-834A-2116-A794873A10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032566" y="1845894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D326D0EB-10C1-D246-A307-012CA2D09E5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27679" y="2955822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3835F72-030E-CD9B-C98E-C0FA65A4E78D}"/>
              </a:ext>
            </a:extLst>
          </p:cNvPr>
          <p:cNvSpPr/>
          <p:nvPr userDrawn="1"/>
        </p:nvSpPr>
        <p:spPr>
          <a:xfrm>
            <a:off x="4017683" y="275455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0BA6438-6E9B-CA3E-385C-31C9C4DB43AC}"/>
              </a:ext>
            </a:extLst>
          </p:cNvPr>
          <p:cNvSpPr/>
          <p:nvPr userDrawn="1"/>
        </p:nvSpPr>
        <p:spPr>
          <a:xfrm>
            <a:off x="6024132" y="1638206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9" name="Espace réservé du texte 21">
            <a:extLst>
              <a:ext uri="{FF2B5EF4-FFF2-40B4-BE49-F238E27FC236}">
                <a16:creationId xmlns:a16="http://schemas.microsoft.com/office/drawing/2014/main" id="{55218BAC-C1ED-5E62-00E4-B85C5BE9858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014" y="1845894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E00CD4DE-E85D-B7D4-777B-F56CCB91C2C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025501" y="2955822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57F3E46-C3DF-D112-2C05-2D1DEA809A12}"/>
              </a:ext>
            </a:extLst>
          </p:cNvPr>
          <p:cNvSpPr/>
          <p:nvPr userDrawn="1"/>
        </p:nvSpPr>
        <p:spPr>
          <a:xfrm>
            <a:off x="6024131" y="275455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F3EF067-F535-9A12-836B-59BDBE728953}"/>
              </a:ext>
            </a:extLst>
          </p:cNvPr>
          <p:cNvSpPr/>
          <p:nvPr userDrawn="1"/>
        </p:nvSpPr>
        <p:spPr>
          <a:xfrm>
            <a:off x="8036837" y="164226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73" name="Espace réservé du texte 21">
            <a:extLst>
              <a:ext uri="{FF2B5EF4-FFF2-40B4-BE49-F238E27FC236}">
                <a16:creationId xmlns:a16="http://schemas.microsoft.com/office/drawing/2014/main" id="{F7CC632D-B094-AA13-719F-15E4F46F7B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051719" y="184995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74" name="Espace réservé du texte 21">
            <a:extLst>
              <a:ext uri="{FF2B5EF4-FFF2-40B4-BE49-F238E27FC236}">
                <a16:creationId xmlns:a16="http://schemas.microsoft.com/office/drawing/2014/main" id="{7C0E9EE8-A1F9-FE4F-8FE2-933D190D211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038206" y="295988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CE225D8-C81E-AD66-6FA9-02B7A25BCF92}"/>
              </a:ext>
            </a:extLst>
          </p:cNvPr>
          <p:cNvSpPr/>
          <p:nvPr userDrawn="1"/>
        </p:nvSpPr>
        <p:spPr>
          <a:xfrm>
            <a:off x="8036836" y="275861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8B7C92A-7587-663D-AB85-DBF851C0AED7}"/>
              </a:ext>
            </a:extLst>
          </p:cNvPr>
          <p:cNvSpPr/>
          <p:nvPr userDrawn="1"/>
        </p:nvSpPr>
        <p:spPr>
          <a:xfrm>
            <a:off x="1370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	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D04FF45-E60A-1986-7C15-E48243873706}"/>
              </a:ext>
            </a:extLst>
          </p:cNvPr>
          <p:cNvSpPr/>
          <p:nvPr userDrawn="1"/>
        </p:nvSpPr>
        <p:spPr>
          <a:xfrm>
            <a:off x="2009870" y="3915374"/>
            <a:ext cx="1872000" cy="361297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	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C4A3B41-DA3E-8C3C-0345-1215B4D60AB5}"/>
              </a:ext>
            </a:extLst>
          </p:cNvPr>
          <p:cNvSpPr/>
          <p:nvPr userDrawn="1"/>
        </p:nvSpPr>
        <p:spPr>
          <a:xfrm>
            <a:off x="4025627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MERCREDI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9A77F9F-5D45-42A8-59DC-5CA2F66A6280}"/>
              </a:ext>
            </a:extLst>
          </p:cNvPr>
          <p:cNvSpPr/>
          <p:nvPr userDrawn="1"/>
        </p:nvSpPr>
        <p:spPr>
          <a:xfrm>
            <a:off x="8035370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 VENDREDI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E4D36B-AB6B-1608-888E-A6F82F4469D0}"/>
              </a:ext>
            </a:extLst>
          </p:cNvPr>
          <p:cNvSpPr/>
          <p:nvPr userDrawn="1"/>
        </p:nvSpPr>
        <p:spPr>
          <a:xfrm>
            <a:off x="6034127" y="3915374"/>
            <a:ext cx="1872000" cy="361296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	</a:t>
            </a:r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B7864D99-0C16-36CE-C915-B4C97F6768A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7737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2" name="Espace réservé du texte 13">
            <a:extLst>
              <a:ext uri="{FF2B5EF4-FFF2-40B4-BE49-F238E27FC236}">
                <a16:creationId xmlns:a16="http://schemas.microsoft.com/office/drawing/2014/main" id="{F68EDEEB-29F6-1992-E222-011380E37BC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77946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3" name="Espace réservé du texte 13">
            <a:extLst>
              <a:ext uri="{FF2B5EF4-FFF2-40B4-BE49-F238E27FC236}">
                <a16:creationId xmlns:a16="http://schemas.microsoft.com/office/drawing/2014/main" id="{15BD991A-2184-96D9-29BC-CFBE767CDA5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54349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4" name="Espace réservé du texte 13">
            <a:extLst>
              <a:ext uri="{FF2B5EF4-FFF2-40B4-BE49-F238E27FC236}">
                <a16:creationId xmlns:a16="http://schemas.microsoft.com/office/drawing/2014/main" id="{140B7C05-63BC-84D2-9D96-A13C9D2FB7E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288966" y="3927065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873A322-4989-4AB4-5B1C-F2E1B92CC935}"/>
              </a:ext>
            </a:extLst>
          </p:cNvPr>
          <p:cNvSpPr/>
          <p:nvPr userDrawn="1"/>
        </p:nvSpPr>
        <p:spPr>
          <a:xfrm>
            <a:off x="1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7281F35C-81E9-A7AC-6FC9-9C8E549F2E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883" y="4516721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87" name="Espace réservé du texte 21">
            <a:extLst>
              <a:ext uri="{FF2B5EF4-FFF2-40B4-BE49-F238E27FC236}">
                <a16:creationId xmlns:a16="http://schemas.microsoft.com/office/drawing/2014/main" id="{529ABC0E-7F2D-C7F7-806E-389B063ACB3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370" y="5626649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DAFB301-92F2-F8C1-33DE-7E8DC73E0E6F}"/>
              </a:ext>
            </a:extLst>
          </p:cNvPr>
          <p:cNvSpPr/>
          <p:nvPr userDrawn="1"/>
        </p:nvSpPr>
        <p:spPr>
          <a:xfrm>
            <a:off x="0" y="5425377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2A5ED0A-5E3C-48B3-54DF-FE07BB4C1CB6}"/>
              </a:ext>
            </a:extLst>
          </p:cNvPr>
          <p:cNvSpPr/>
          <p:nvPr userDrawn="1"/>
        </p:nvSpPr>
        <p:spPr>
          <a:xfrm>
            <a:off x="2009870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EAB2DA69-7391-3F5B-0424-10D7D42D70A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024752" y="4516721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1" name="Espace réservé du texte 21">
            <a:extLst>
              <a:ext uri="{FF2B5EF4-FFF2-40B4-BE49-F238E27FC236}">
                <a16:creationId xmlns:a16="http://schemas.microsoft.com/office/drawing/2014/main" id="{CF8FC5AA-6C0B-CB6A-7E61-D22BC15AB6F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011239" y="5626649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</a:t>
            </a:r>
          </a:p>
          <a:p>
            <a:pPr lvl="0"/>
            <a:r>
              <a:rPr lang="fr-FR"/>
              <a:t>de l’après-midi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B783CC9-ECAC-8A7F-D30E-C105F89689D6}"/>
              </a:ext>
            </a:extLst>
          </p:cNvPr>
          <p:cNvSpPr/>
          <p:nvPr userDrawn="1"/>
        </p:nvSpPr>
        <p:spPr>
          <a:xfrm>
            <a:off x="2009869" y="5425377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5BEF2F5-8712-E506-5588-76D403E202F8}"/>
              </a:ext>
            </a:extLst>
          </p:cNvPr>
          <p:cNvSpPr/>
          <p:nvPr userDrawn="1"/>
        </p:nvSpPr>
        <p:spPr>
          <a:xfrm>
            <a:off x="4019054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307AD332-0326-F0B3-7C03-7A38BA491DA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33936" y="4516569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5" name="Espace réservé du texte 21">
            <a:extLst>
              <a:ext uri="{FF2B5EF4-FFF2-40B4-BE49-F238E27FC236}">
                <a16:creationId xmlns:a16="http://schemas.microsoft.com/office/drawing/2014/main" id="{71FC2748-E88A-DA47-4525-DAE64C7E36C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020423" y="5626497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C251A64-5647-E35E-1DC3-AE225C433CE6}"/>
              </a:ext>
            </a:extLst>
          </p:cNvPr>
          <p:cNvSpPr/>
          <p:nvPr userDrawn="1"/>
        </p:nvSpPr>
        <p:spPr>
          <a:xfrm>
            <a:off x="4019053" y="5425225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57E1A4A-B084-B272-4288-FA454DBDDED8}"/>
              </a:ext>
            </a:extLst>
          </p:cNvPr>
          <p:cNvSpPr/>
          <p:nvPr userDrawn="1"/>
        </p:nvSpPr>
        <p:spPr>
          <a:xfrm>
            <a:off x="6025502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236D7E0-FED7-2CE6-4716-3B1BC894218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040384" y="4516569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9" name="Espace réservé du texte 21">
            <a:extLst>
              <a:ext uri="{FF2B5EF4-FFF2-40B4-BE49-F238E27FC236}">
                <a16:creationId xmlns:a16="http://schemas.microsoft.com/office/drawing/2014/main" id="{D6B385F6-4CB8-75AB-331B-2F1DA11E577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026871" y="5626497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C19E33A-72A4-7F44-1408-8C70FBF4F719}"/>
              </a:ext>
            </a:extLst>
          </p:cNvPr>
          <p:cNvSpPr/>
          <p:nvPr userDrawn="1"/>
        </p:nvSpPr>
        <p:spPr>
          <a:xfrm>
            <a:off x="6025501" y="5425225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519CDFF-FE83-2819-E291-486AC9834158}"/>
              </a:ext>
            </a:extLst>
          </p:cNvPr>
          <p:cNvSpPr/>
          <p:nvPr userDrawn="1"/>
        </p:nvSpPr>
        <p:spPr>
          <a:xfrm>
            <a:off x="8038207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56DD4102-47CD-7CB0-48BC-FCEDA2616AE4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053089" y="4512005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103" name="Espace réservé du texte 21">
            <a:extLst>
              <a:ext uri="{FF2B5EF4-FFF2-40B4-BE49-F238E27FC236}">
                <a16:creationId xmlns:a16="http://schemas.microsoft.com/office/drawing/2014/main" id="{E5C321FD-2D6D-FA5A-47F3-FFC006B988F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039576" y="5621933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D9296C2-77F9-3BA3-19DC-E126DFB778C4}"/>
              </a:ext>
            </a:extLst>
          </p:cNvPr>
          <p:cNvSpPr/>
          <p:nvPr userDrawn="1"/>
        </p:nvSpPr>
        <p:spPr>
          <a:xfrm>
            <a:off x="8038206" y="5420661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105" name="Espace réservé du texte 13">
            <a:extLst>
              <a:ext uri="{FF2B5EF4-FFF2-40B4-BE49-F238E27FC236}">
                <a16:creationId xmlns:a16="http://schemas.microsoft.com/office/drawing/2014/main" id="{79208882-23FB-DB26-06DD-32946178417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280260" y="3927065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107" name="Espace réservé pour une image  106">
            <a:extLst>
              <a:ext uri="{FF2B5EF4-FFF2-40B4-BE49-F238E27FC236}">
                <a16:creationId xmlns:a16="http://schemas.microsoft.com/office/drawing/2014/main" id="{FC7E99DC-57C9-B608-1E1F-E9D880719021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-1588" y="0"/>
            <a:ext cx="9906001" cy="68578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833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  <p:sldLayoutId id="21474838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>
            <a:extLst>
              <a:ext uri="{FF2B5EF4-FFF2-40B4-BE49-F238E27FC236}">
                <a16:creationId xmlns:a16="http://schemas.microsoft.com/office/drawing/2014/main" id="{31615865-1BF7-37C8-5142-7B563E53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42" y="-1"/>
            <a:ext cx="9920942" cy="983343"/>
          </a:xfrm>
        </p:spPr>
        <p:txBody>
          <a:bodyPr/>
          <a:lstStyle/>
          <a:p>
            <a:endParaRPr lang="en-US"/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0EDD9E3E-6799-97D4-E45B-C99CEFC2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983342"/>
            <a:ext cx="9920942" cy="502558"/>
          </a:xfrm>
        </p:spPr>
        <p:txBody>
          <a:bodyPr/>
          <a:lstStyle/>
          <a:p>
            <a:endParaRPr lang="en-US"/>
          </a:p>
        </p:txBody>
      </p:sp>
      <p:sp>
        <p:nvSpPr>
          <p:cNvPr id="89" name="Text Placeholder 3">
            <a:extLst>
              <a:ext uri="{FF2B5EF4-FFF2-40B4-BE49-F238E27FC236}">
                <a16:creationId xmlns:a16="http://schemas.microsoft.com/office/drawing/2014/main" id="{476C8E5E-DA5A-D6BC-CA5A-583EFD96E8D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508672" y="1987427"/>
            <a:ext cx="2719474" cy="2172642"/>
          </a:xfrm>
        </p:spPr>
        <p:txBody>
          <a:bodyPr/>
          <a:lstStyle/>
          <a:p>
            <a:endParaRPr lang="en-US"/>
          </a:p>
        </p:txBody>
      </p:sp>
      <p:sp>
        <p:nvSpPr>
          <p:cNvPr id="91" name="Text Placeholder 4">
            <a:extLst>
              <a:ext uri="{FF2B5EF4-FFF2-40B4-BE49-F238E27FC236}">
                <a16:creationId xmlns:a16="http://schemas.microsoft.com/office/drawing/2014/main" id="{96A06EA7-C7BA-E9FE-9618-B5A9A5D404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98294" y="1999362"/>
            <a:ext cx="2719474" cy="2133218"/>
          </a:xfrm>
        </p:spPr>
        <p:txBody>
          <a:bodyPr/>
          <a:lstStyle/>
          <a:p>
            <a:endParaRPr lang="en-US"/>
          </a:p>
        </p:txBody>
      </p:sp>
      <p:sp>
        <p:nvSpPr>
          <p:cNvPr id="93" name="Text Placeholder 5">
            <a:extLst>
              <a:ext uri="{FF2B5EF4-FFF2-40B4-BE49-F238E27FC236}">
                <a16:creationId xmlns:a16="http://schemas.microsoft.com/office/drawing/2014/main" id="{9D88CA14-5925-DEB6-CF73-CB3E0AB80E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8040" y="1621776"/>
            <a:ext cx="2740239" cy="344908"/>
          </a:xfrm>
        </p:spPr>
        <p:txBody>
          <a:bodyPr/>
          <a:lstStyle/>
          <a:p>
            <a:endParaRPr lang="en-US"/>
          </a:p>
        </p:txBody>
      </p:sp>
      <p:sp>
        <p:nvSpPr>
          <p:cNvPr id="95" name="Text Placeholder 6">
            <a:extLst>
              <a:ext uri="{FF2B5EF4-FFF2-40B4-BE49-F238E27FC236}">
                <a16:creationId xmlns:a16="http://schemas.microsoft.com/office/drawing/2014/main" id="{491B04D2-F905-E901-A8D7-4B7ADBC0D4A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95590" y="1609842"/>
            <a:ext cx="2724568" cy="344908"/>
          </a:xfrm>
        </p:spPr>
        <p:txBody>
          <a:bodyPr/>
          <a:lstStyle/>
          <a:p>
            <a:endParaRPr lang="en-US"/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2A5F522B-29FB-CF41-F6C8-F0D38A10343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884376" y="1597908"/>
            <a:ext cx="2724568" cy="344908"/>
          </a:xfrm>
        </p:spPr>
        <p:txBody>
          <a:bodyPr/>
          <a:lstStyle/>
          <a:p>
            <a:endParaRPr lang="en-US"/>
          </a:p>
        </p:txBody>
      </p:sp>
      <p:sp>
        <p:nvSpPr>
          <p:cNvPr id="99" name="Text Placeholder 8">
            <a:extLst>
              <a:ext uri="{FF2B5EF4-FFF2-40B4-BE49-F238E27FC236}">
                <a16:creationId xmlns:a16="http://schemas.microsoft.com/office/drawing/2014/main" id="{D74CF260-5A56-CD45-554F-46D3887A300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894359" y="1965054"/>
            <a:ext cx="2714585" cy="2172642"/>
          </a:xfrm>
        </p:spPr>
        <p:txBody>
          <a:bodyPr/>
          <a:lstStyle/>
          <a:p>
            <a:endParaRPr lang="en-US"/>
          </a:p>
        </p:txBody>
      </p:sp>
      <p:sp>
        <p:nvSpPr>
          <p:cNvPr id="101" name="Text Placeholder 9">
            <a:extLst>
              <a:ext uri="{FF2B5EF4-FFF2-40B4-BE49-F238E27FC236}">
                <a16:creationId xmlns:a16="http://schemas.microsoft.com/office/drawing/2014/main" id="{5D112F82-5B39-5429-1600-A4CDE6D048E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237621" y="4271942"/>
            <a:ext cx="2762913" cy="344908"/>
          </a:xfrm>
        </p:spPr>
        <p:txBody>
          <a:bodyPr/>
          <a:lstStyle/>
          <a:p>
            <a:endParaRPr lang="en-US"/>
          </a:p>
        </p:txBody>
      </p:sp>
      <p:sp>
        <p:nvSpPr>
          <p:cNvPr id="103" name="Text Placeholder 10">
            <a:extLst>
              <a:ext uri="{FF2B5EF4-FFF2-40B4-BE49-F238E27FC236}">
                <a16:creationId xmlns:a16="http://schemas.microsoft.com/office/drawing/2014/main" id="{E6D0C36D-0A13-9FD5-840B-2E37C1452E0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795868" y="4276569"/>
            <a:ext cx="2762913" cy="344908"/>
          </a:xfrm>
        </p:spPr>
        <p:txBody>
          <a:bodyPr/>
          <a:lstStyle/>
          <a:p>
            <a:endParaRPr lang="en-US"/>
          </a:p>
        </p:txBody>
      </p:sp>
      <p:sp>
        <p:nvSpPr>
          <p:cNvPr id="105" name="Text Placeholder 11">
            <a:extLst>
              <a:ext uri="{FF2B5EF4-FFF2-40B4-BE49-F238E27FC236}">
                <a16:creationId xmlns:a16="http://schemas.microsoft.com/office/drawing/2014/main" id="{4F89806A-99AB-2339-8D23-CB4DA910993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259340" y="4613364"/>
            <a:ext cx="2719474" cy="2172642"/>
          </a:xfrm>
        </p:spPr>
        <p:txBody>
          <a:bodyPr/>
          <a:lstStyle/>
          <a:p>
            <a:endParaRPr lang="en-US"/>
          </a:p>
        </p:txBody>
      </p:sp>
      <p:sp>
        <p:nvSpPr>
          <p:cNvPr id="107" name="Text Placeholder 12">
            <a:extLst>
              <a:ext uri="{FF2B5EF4-FFF2-40B4-BE49-F238E27FC236}">
                <a16:creationId xmlns:a16="http://schemas.microsoft.com/office/drawing/2014/main" id="{205405F9-C898-FE87-49C6-A875FB28466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817587" y="4636541"/>
            <a:ext cx="2719474" cy="217264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8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4AB21C2-E62B-BBB0-4C7A-84DE0AE8AD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B8F244-1966-9454-9278-14BE0553C3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D4E78A-477F-45DF-B022-72A5F8034F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9B833A-214E-A432-3522-E9123B3C86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0AD69C4-A007-04F4-A631-2526C97F48D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8C63C94-5A5E-514B-5601-6294E0ACF3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4DB56E-B3F8-A467-96DE-35E924E2D7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BA7B064-8AB9-D7DA-FBB5-B8D3EE59EF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D1F3ECE-1F1A-A1B0-A8A6-3D987BB38BC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935A7FA-3A45-DD79-3F7A-FD05618A54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E98E4D4-390E-FBE8-6338-EA8442C132D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C88F688-7A57-2901-07A8-6D618B3997D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8BAEFF0-E041-E02F-6621-2DEA688B4B5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F3B7D27-18EB-591E-DD15-5D7C87449DB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233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9445550-7C79-2809-AF7A-863071FF6F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8922B-1F3F-6BDB-0353-3EB937CB34C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3159D8-9EDD-0596-DB29-C2DEFA9C8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3E1717-27A6-3959-59D8-1F719C7628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1DEC458-5055-F7A0-B137-F68ED274DE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F88D39C-1533-7776-DD09-56902FC7193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108B288-C6E3-8F6D-8147-7A626AB3390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F425097-E734-0373-EB07-568A5DFF36E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89846B7-9E6D-E939-9616-A05A37DB411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11BC49E-A23B-A937-4963-6A8B445CD15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3DD83AC-6869-8D7E-F7E2-B1649F650FD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455E2B4-ADF3-BBF8-FC42-E45E9E6D049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FFC18854-B5BA-AFA5-7FD9-2D48895723D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7EAD606-8421-3369-251B-EA07861F3A9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781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EB1EEA4A-32C8-3DD4-49C6-0F3FBD5DE53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54721C-4FF8-0039-1BBD-4B1B33FA1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AFF33A-C184-2013-A713-DF3B0134E6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9B2EDDA-73F0-A0A6-16F8-057073D6E04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D30CB61-6459-A4AA-705D-D0A2158FA24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B514630-5495-4E23-8AA1-7502AB3016D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9A4E8B1-D899-EF9D-E4A6-1E56CF2B16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7D5F129-BB8D-ACC4-A234-B4DACECB17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862246E-191E-A557-F5C5-302B0DD2821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DD5D65F-9B77-2C9F-4CE5-843E16F6508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88D5C15C-46CC-E9B3-9B7A-FA8C54864CF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B852211-4943-DA48-C1B5-BC92BF61F14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01EC420-928C-8C5B-B167-55E16852B97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7272456-E268-52DD-2D4C-62F8814F5F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A30592A-A6C0-B97C-87DD-E806F4EE0AE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6167FE7A-4A31-D680-BF3D-A4EDEBBCF13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863BD13-65CB-66A5-C18C-CB6B5890E8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2C04627-0F02-97F0-010F-A82C8FA851F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616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E9A7385-F49A-08F5-C15E-F15FB49E44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4DD048-E657-4BC9-14C7-85D251017D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3998B8-44CC-1D53-51A5-A5FCF5CA707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CD1A16-5E8E-A1F3-244C-845B22D2BFD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DB6D68A-7F6B-B5BE-51C5-E699351F058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DC19E8F-4B5C-0E35-7D82-710E6FF57C6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E1B7188-FDD9-8E2E-A56E-9FF0583C7D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CFAE926-0676-8EAF-405F-1060772E84E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D75D721-443E-00BB-BE19-EADCDC66E43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EE86144-BB74-1DB2-34C6-1998585BD81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30AD692-D87D-B26D-B879-5198F395189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2DBABF1-7FB8-AD56-3CB5-239FC379E0D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76CA2A55-0C4C-6FEB-3214-D65B4E5DF5F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568EB7EA-58B2-EEEB-4197-3FA7145873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FA42F6E3-D310-5C06-BDDF-2E35EAE1A08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C1B574AE-BDC6-82E3-1B5E-34C3D9FDD1B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85F0C596-F8B5-E04A-5B6C-329EC6FD54D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E7A6C8AF-5785-632A-2BE1-2ABBC67AFD7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A1A0D644-2789-1BCF-FAC5-8CE8896414F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2AA26A81-A587-4E22-A08B-D14C3C3F5A1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064968CC-452C-4041-A3EE-25BA500213C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C8A089C5-24F9-58AC-6C5C-CA28F6D6AB49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BDF1FE63-72BB-E971-6E74-F3E50E8AFAA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9EE4969-4C9D-1911-C157-1A83CF38D3F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DD3C9468-EE5B-CE1F-593D-D048043E9764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777E1604-F99F-F729-5674-6223643A7750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EF1665FF-085E-3010-537D-7F039853A6B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E7C485B0-E5AF-A322-F268-335ABA33F941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E715C9BC-2567-3A50-6830-43E2952B489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576930BF-AFE1-98E3-1630-C7FEF1D56A87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86AA192A-F8EB-E4A1-497C-AAC2476F31AC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531D552B-AC3D-D8A8-2D36-73EF047C17F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4" name="Espace réservé pour une image  33">
            <a:extLst>
              <a:ext uri="{FF2B5EF4-FFF2-40B4-BE49-F238E27FC236}">
                <a16:creationId xmlns:a16="http://schemas.microsoft.com/office/drawing/2014/main" id="{14BB0B38-3A5D-DA1D-A582-17AF19B2C70E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/>
      </p:sp>
    </p:spTree>
    <p:extLst>
      <p:ext uri="{BB962C8B-B14F-4D97-AF65-F5344CB8AC3E}">
        <p14:creationId xmlns:p14="http://schemas.microsoft.com/office/powerpoint/2010/main" val="231772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92455-62F3-DB20-4D87-554C0203A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521CAF-7804-9761-E368-781B19107AC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D462EB-5211-5035-84F4-47FD14FB880B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A941D3-E351-C96C-B531-820D4215CBE7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E6548A5-42DE-882B-0C33-0797946E1A16}"/>
              </a:ext>
            </a:extLst>
          </p:cNvPr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553CFE0-3B93-4A71-28F2-DE7ACF2C9783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316452E-A0D4-4A48-A46A-0152DD68D319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6020629-8E41-67FD-C4EC-62A214246C10}"/>
              </a:ext>
            </a:extLst>
          </p:cNvPr>
          <p:cNvSpPr>
            <a:spLocks noGrp="1"/>
          </p:cNvSpPr>
          <p:nvPr>
            <p:ph type="body" sz="quarter" idx="15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AD61554-494D-14E9-D847-6987145F85E3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FA9905E-B42B-8A18-7E84-89C8299A7525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6D51D2B-E3B7-1054-8724-23FEFEB12D53}"/>
              </a:ext>
            </a:extLst>
          </p:cNvPr>
          <p:cNvSpPr>
            <a:spLocks noGrp="1"/>
          </p:cNvSpPr>
          <p:nvPr>
            <p:ph type="body" sz="quarter" idx="15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A89B737-D07A-B1A5-0A73-79755A891109}"/>
              </a:ext>
            </a:extLst>
          </p:cNvPr>
          <p:cNvSpPr>
            <a:spLocks noGrp="1"/>
          </p:cNvSpPr>
          <p:nvPr>
            <p:ph type="body" sz="quarter" idx="15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872CD32-1782-38D1-5618-0D8F942C765E}"/>
              </a:ext>
            </a:extLst>
          </p:cNvPr>
          <p:cNvSpPr>
            <a:spLocks noGrp="1"/>
          </p:cNvSpPr>
          <p:nvPr>
            <p:ph type="body" sz="quarter" idx="15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8492D4-A0F3-215D-AC05-768C010364BA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691D7703-7EED-9075-702B-33AE4B58AEDA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986F6D13-142A-7730-E3CC-4B2AAAE8EEF9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B52C254-7A09-CDB4-020F-2F8101E62C00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FA33FE96-621C-AD79-4B94-26AECF8FB699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3F646FBE-4BDF-880E-E6CA-0495DBC29B80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0E0174E0-1F4A-D98A-5A70-EF43BA9103C8}"/>
              </a:ext>
            </a:extLst>
          </p:cNvPr>
          <p:cNvSpPr>
            <a:spLocks noGrp="1"/>
          </p:cNvSpPr>
          <p:nvPr>
            <p:ph type="body" sz="quarter" idx="16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2E3EE461-9212-8C00-C8D4-69B6B4131005}"/>
              </a:ext>
            </a:extLst>
          </p:cNvPr>
          <p:cNvSpPr>
            <a:spLocks noGrp="1"/>
          </p:cNvSpPr>
          <p:nvPr>
            <p:ph type="body" sz="quarter" idx="16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C459DE28-0972-2751-1CD2-C77822E23D73}"/>
              </a:ext>
            </a:extLst>
          </p:cNvPr>
          <p:cNvSpPr>
            <a:spLocks noGrp="1"/>
          </p:cNvSpPr>
          <p:nvPr>
            <p:ph type="body" sz="quarter" idx="16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08E8E411-7AFF-3F43-80DF-A714CA035252}"/>
              </a:ext>
            </a:extLst>
          </p:cNvPr>
          <p:cNvSpPr>
            <a:spLocks noGrp="1"/>
          </p:cNvSpPr>
          <p:nvPr>
            <p:ph type="body" sz="quarter" idx="16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ABE427C8-A078-6D39-1353-2C7BB5E2C91A}"/>
              </a:ext>
            </a:extLst>
          </p:cNvPr>
          <p:cNvSpPr>
            <a:spLocks noGrp="1"/>
          </p:cNvSpPr>
          <p:nvPr>
            <p:ph type="body" sz="quarter" idx="16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64E98D9C-A04D-E8B5-5F8D-2410E6DFED62}"/>
              </a:ext>
            </a:extLst>
          </p:cNvPr>
          <p:cNvSpPr>
            <a:spLocks noGrp="1"/>
          </p:cNvSpPr>
          <p:nvPr>
            <p:ph type="body" sz="quarter" idx="16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3858B6E5-59FF-505D-6905-64E3E5118523}"/>
              </a:ext>
            </a:extLst>
          </p:cNvPr>
          <p:cNvSpPr>
            <a:spLocks noGrp="1"/>
          </p:cNvSpPr>
          <p:nvPr>
            <p:ph type="body" sz="quarter" idx="17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50AF3F25-234A-85D2-F15C-47C25A154091}"/>
              </a:ext>
            </a:extLst>
          </p:cNvPr>
          <p:cNvSpPr>
            <a:spLocks noGrp="1"/>
          </p:cNvSpPr>
          <p:nvPr>
            <p:ph type="body" sz="quarter" idx="17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8062A005-AAD9-B113-F386-9F5E2502760F}"/>
              </a:ext>
            </a:extLst>
          </p:cNvPr>
          <p:cNvSpPr>
            <a:spLocks noGrp="1"/>
          </p:cNvSpPr>
          <p:nvPr>
            <p:ph type="body" sz="quarter" idx="17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40C37773-C611-CF7C-1A6B-DD02435844EB}"/>
              </a:ext>
            </a:extLst>
          </p:cNvPr>
          <p:cNvSpPr>
            <a:spLocks noGrp="1"/>
          </p:cNvSpPr>
          <p:nvPr>
            <p:ph type="body" sz="quarter" idx="17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18000B07-CA8B-5768-C658-6C1D5FC5CCE0}"/>
              </a:ext>
            </a:extLst>
          </p:cNvPr>
          <p:cNvSpPr>
            <a:spLocks noGrp="1"/>
          </p:cNvSpPr>
          <p:nvPr>
            <p:ph type="body" sz="quarter" idx="17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1E0A0D5A-0134-C339-B9C8-5D7AA16F5123}"/>
              </a:ext>
            </a:extLst>
          </p:cNvPr>
          <p:cNvSpPr>
            <a:spLocks noGrp="1"/>
          </p:cNvSpPr>
          <p:nvPr>
            <p:ph type="body" sz="quarter" idx="17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AAC4C6C4-7211-4778-A15D-9923C3E79D0F}"/>
              </a:ext>
            </a:extLst>
          </p:cNvPr>
          <p:cNvSpPr>
            <a:spLocks noGrp="1"/>
          </p:cNvSpPr>
          <p:nvPr>
            <p:ph type="body" sz="quarter" idx="17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42170960-7E54-B6EC-A5E4-D6F2909EA792}"/>
              </a:ext>
            </a:extLst>
          </p:cNvPr>
          <p:cNvSpPr>
            <a:spLocks noGrp="1"/>
          </p:cNvSpPr>
          <p:nvPr>
            <p:ph type="body" sz="quarter" idx="17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6B39127E-9DD6-9BCE-545C-9671CEEF7626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9941CAFD-3AA0-754B-FCA6-9B36746BACCF}"/>
              </a:ext>
            </a:extLst>
          </p:cNvPr>
          <p:cNvSpPr>
            <a:spLocks noGrp="1"/>
          </p:cNvSpPr>
          <p:nvPr>
            <p:ph type="body" sz="quarter" idx="17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7" name="Espace réservé du texte 36">
            <a:extLst>
              <a:ext uri="{FF2B5EF4-FFF2-40B4-BE49-F238E27FC236}">
                <a16:creationId xmlns:a16="http://schemas.microsoft.com/office/drawing/2014/main" id="{38E1F147-908A-26E4-7ABC-0F4A3777BF77}"/>
              </a:ext>
            </a:extLst>
          </p:cNvPr>
          <p:cNvSpPr>
            <a:spLocks noGrp="1"/>
          </p:cNvSpPr>
          <p:nvPr>
            <p:ph type="body" sz="quarter" idx="18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A03EE9F8-0268-E41B-8A8A-1DBA25893888}"/>
              </a:ext>
            </a:extLst>
          </p:cNvPr>
          <p:cNvSpPr>
            <a:spLocks noGrp="1"/>
          </p:cNvSpPr>
          <p:nvPr>
            <p:ph type="body" sz="quarter" idx="18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11471A7F-B323-FFD1-6B82-EDFE28A5D6FB}"/>
              </a:ext>
            </a:extLst>
          </p:cNvPr>
          <p:cNvSpPr>
            <a:spLocks noGrp="1"/>
          </p:cNvSpPr>
          <p:nvPr>
            <p:ph type="body" sz="quarter" idx="18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680DEEF9-2DA2-29F5-B196-F2C8CDBB0617}"/>
              </a:ext>
            </a:extLst>
          </p:cNvPr>
          <p:cNvSpPr>
            <a:spLocks noGrp="1"/>
          </p:cNvSpPr>
          <p:nvPr>
            <p:ph type="body" sz="quarter" idx="18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7E703874-17D8-FEC7-33C5-1CE45E0598FB}"/>
              </a:ext>
            </a:extLst>
          </p:cNvPr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9DE231C4-A094-9051-6A44-4C9D1F9674D0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5725AF78-CA43-C9A7-55D8-6F93493CE8AA}"/>
              </a:ext>
            </a:extLst>
          </p:cNvPr>
          <p:cNvSpPr>
            <a:spLocks noGrp="1"/>
          </p:cNvSpPr>
          <p:nvPr>
            <p:ph type="body" sz="quarter" idx="18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A554CDD9-B810-F68F-AA72-1024EDAD8925}"/>
              </a:ext>
            </a:extLst>
          </p:cNvPr>
          <p:cNvSpPr>
            <a:spLocks noGrp="1"/>
          </p:cNvSpPr>
          <p:nvPr>
            <p:ph type="body" sz="quarter" idx="18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5" name="Espace réservé du texte 44">
            <a:extLst>
              <a:ext uri="{FF2B5EF4-FFF2-40B4-BE49-F238E27FC236}">
                <a16:creationId xmlns:a16="http://schemas.microsoft.com/office/drawing/2014/main" id="{BDB2680D-D2A5-B7E7-C9E2-0C914BEA73C6}"/>
              </a:ext>
            </a:extLst>
          </p:cNvPr>
          <p:cNvSpPr>
            <a:spLocks noGrp="1"/>
          </p:cNvSpPr>
          <p:nvPr>
            <p:ph type="body" sz="quarter" idx="18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6" name="Espace réservé du texte 45">
            <a:extLst>
              <a:ext uri="{FF2B5EF4-FFF2-40B4-BE49-F238E27FC236}">
                <a16:creationId xmlns:a16="http://schemas.microsoft.com/office/drawing/2014/main" id="{52580230-60DE-7210-4440-028132AA5B21}"/>
              </a:ext>
            </a:extLst>
          </p:cNvPr>
          <p:cNvSpPr>
            <a:spLocks noGrp="1"/>
          </p:cNvSpPr>
          <p:nvPr>
            <p:ph type="body" sz="quarter" idx="18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7" name="Espace réservé du texte 46">
            <a:extLst>
              <a:ext uri="{FF2B5EF4-FFF2-40B4-BE49-F238E27FC236}">
                <a16:creationId xmlns:a16="http://schemas.microsoft.com/office/drawing/2014/main" id="{7688BBB4-8A52-649D-6674-9A872889278D}"/>
              </a:ext>
            </a:extLst>
          </p:cNvPr>
          <p:cNvSpPr>
            <a:spLocks noGrp="1"/>
          </p:cNvSpPr>
          <p:nvPr>
            <p:ph type="body" sz="quarter" idx="19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60056DE1-B824-A0E8-5E3E-008DB7F00C0A}"/>
              </a:ext>
            </a:extLst>
          </p:cNvPr>
          <p:cNvSpPr>
            <a:spLocks noGrp="1"/>
          </p:cNvSpPr>
          <p:nvPr>
            <p:ph type="body" sz="quarter" idx="19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9" name="Espace réservé du texte 48">
            <a:extLst>
              <a:ext uri="{FF2B5EF4-FFF2-40B4-BE49-F238E27FC236}">
                <a16:creationId xmlns:a16="http://schemas.microsoft.com/office/drawing/2014/main" id="{03095DA6-F703-7DF0-191B-585B94D57701}"/>
              </a:ext>
            </a:extLst>
          </p:cNvPr>
          <p:cNvSpPr>
            <a:spLocks noGrp="1"/>
          </p:cNvSpPr>
          <p:nvPr>
            <p:ph type="body" sz="quarter" idx="19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FFD5C63B-0A86-A855-F603-E2CB78F0281D}"/>
              </a:ext>
            </a:extLst>
          </p:cNvPr>
          <p:cNvSpPr>
            <a:spLocks noGrp="1"/>
          </p:cNvSpPr>
          <p:nvPr>
            <p:ph type="body" sz="quarter" idx="19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1" name="Espace réservé du texte 50">
            <a:extLst>
              <a:ext uri="{FF2B5EF4-FFF2-40B4-BE49-F238E27FC236}">
                <a16:creationId xmlns:a16="http://schemas.microsoft.com/office/drawing/2014/main" id="{2CED5277-F8C2-9D40-B947-C1E651970318}"/>
              </a:ext>
            </a:extLst>
          </p:cNvPr>
          <p:cNvSpPr>
            <a:spLocks noGrp="1"/>
          </p:cNvSpPr>
          <p:nvPr>
            <p:ph type="body" sz="quarter" idx="19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2" name="Espace réservé du texte 51">
            <a:extLst>
              <a:ext uri="{FF2B5EF4-FFF2-40B4-BE49-F238E27FC236}">
                <a16:creationId xmlns:a16="http://schemas.microsoft.com/office/drawing/2014/main" id="{B2E6ED88-F035-4A0D-0FDC-F8EA4790D075}"/>
              </a:ext>
            </a:extLst>
          </p:cNvPr>
          <p:cNvSpPr>
            <a:spLocks noGrp="1"/>
          </p:cNvSpPr>
          <p:nvPr>
            <p:ph type="body" sz="quarter" idx="19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3" name="Espace réservé du texte 52">
            <a:extLst>
              <a:ext uri="{FF2B5EF4-FFF2-40B4-BE49-F238E27FC236}">
                <a16:creationId xmlns:a16="http://schemas.microsoft.com/office/drawing/2014/main" id="{258BDBC0-3F85-E442-6244-98F63FD53220}"/>
              </a:ext>
            </a:extLst>
          </p:cNvPr>
          <p:cNvSpPr>
            <a:spLocks noGrp="1"/>
          </p:cNvSpPr>
          <p:nvPr>
            <p:ph type="body" sz="quarter" idx="19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4" name="Espace réservé du texte 53">
            <a:extLst>
              <a:ext uri="{FF2B5EF4-FFF2-40B4-BE49-F238E27FC236}">
                <a16:creationId xmlns:a16="http://schemas.microsoft.com/office/drawing/2014/main" id="{69B3D28E-5075-52D4-C427-729D4CC1EED1}"/>
              </a:ext>
            </a:extLst>
          </p:cNvPr>
          <p:cNvSpPr>
            <a:spLocks noGrp="1"/>
          </p:cNvSpPr>
          <p:nvPr>
            <p:ph type="body" sz="quarter" idx="19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5" name="Espace réservé du texte 54">
            <a:extLst>
              <a:ext uri="{FF2B5EF4-FFF2-40B4-BE49-F238E27FC236}">
                <a16:creationId xmlns:a16="http://schemas.microsoft.com/office/drawing/2014/main" id="{ACA4EF2C-F228-02C2-67C0-D9E57B4D4D99}"/>
              </a:ext>
            </a:extLst>
          </p:cNvPr>
          <p:cNvSpPr>
            <a:spLocks noGrp="1"/>
          </p:cNvSpPr>
          <p:nvPr>
            <p:ph type="body" sz="quarter" idx="19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2354D7FE-EC3F-DDC5-D7D7-D7077CC99E04}"/>
              </a:ext>
            </a:extLst>
          </p:cNvPr>
          <p:cNvSpPr>
            <a:spLocks noGrp="1"/>
          </p:cNvSpPr>
          <p:nvPr>
            <p:ph type="body" sz="quarter" idx="19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7" name="Espace réservé du texte 56">
            <a:extLst>
              <a:ext uri="{FF2B5EF4-FFF2-40B4-BE49-F238E27FC236}">
                <a16:creationId xmlns:a16="http://schemas.microsoft.com/office/drawing/2014/main" id="{5F15C6BD-4582-C9E9-4532-94172D1BC5E6}"/>
              </a:ext>
            </a:extLst>
          </p:cNvPr>
          <p:cNvSpPr>
            <a:spLocks noGrp="1"/>
          </p:cNvSpPr>
          <p:nvPr>
            <p:ph type="body" sz="quarter" idx="20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8" name="Espace réservé du texte 57">
            <a:extLst>
              <a:ext uri="{FF2B5EF4-FFF2-40B4-BE49-F238E27FC236}">
                <a16:creationId xmlns:a16="http://schemas.microsoft.com/office/drawing/2014/main" id="{8F4197B9-0ECC-7A9F-98CD-9C5F87A4EEA5}"/>
              </a:ext>
            </a:extLst>
          </p:cNvPr>
          <p:cNvSpPr>
            <a:spLocks noGrp="1"/>
          </p:cNvSpPr>
          <p:nvPr>
            <p:ph type="body" sz="quarter" idx="20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9" name="Espace réservé du texte 58">
            <a:extLst>
              <a:ext uri="{FF2B5EF4-FFF2-40B4-BE49-F238E27FC236}">
                <a16:creationId xmlns:a16="http://schemas.microsoft.com/office/drawing/2014/main" id="{AC745B72-8430-48B0-3A0C-52CC46ABD606}"/>
              </a:ext>
            </a:extLst>
          </p:cNvPr>
          <p:cNvSpPr>
            <a:spLocks noGrp="1"/>
          </p:cNvSpPr>
          <p:nvPr>
            <p:ph type="body" sz="quarter" idx="20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0" name="Espace réservé du texte 59">
            <a:extLst>
              <a:ext uri="{FF2B5EF4-FFF2-40B4-BE49-F238E27FC236}">
                <a16:creationId xmlns:a16="http://schemas.microsoft.com/office/drawing/2014/main" id="{F4E67CD1-7772-9860-6142-D77511151579}"/>
              </a:ext>
            </a:extLst>
          </p:cNvPr>
          <p:cNvSpPr>
            <a:spLocks noGrp="1"/>
          </p:cNvSpPr>
          <p:nvPr>
            <p:ph type="body" sz="quarter" idx="20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1" name="Espace réservé du texte 60">
            <a:extLst>
              <a:ext uri="{FF2B5EF4-FFF2-40B4-BE49-F238E27FC236}">
                <a16:creationId xmlns:a16="http://schemas.microsoft.com/office/drawing/2014/main" id="{8E5E7ECE-F720-ABF7-7391-891E98531BAD}"/>
              </a:ext>
            </a:extLst>
          </p:cNvPr>
          <p:cNvSpPr>
            <a:spLocks noGrp="1"/>
          </p:cNvSpPr>
          <p:nvPr>
            <p:ph type="body" sz="quarter" idx="20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2" name="Espace réservé du texte 61">
            <a:extLst>
              <a:ext uri="{FF2B5EF4-FFF2-40B4-BE49-F238E27FC236}">
                <a16:creationId xmlns:a16="http://schemas.microsoft.com/office/drawing/2014/main" id="{A3DA0517-4FC8-DC54-47C1-41A953F75799}"/>
              </a:ext>
            </a:extLst>
          </p:cNvPr>
          <p:cNvSpPr>
            <a:spLocks noGrp="1"/>
          </p:cNvSpPr>
          <p:nvPr>
            <p:ph type="body" sz="quarter" idx="20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3" name="Espace réservé du texte 62">
            <a:extLst>
              <a:ext uri="{FF2B5EF4-FFF2-40B4-BE49-F238E27FC236}">
                <a16:creationId xmlns:a16="http://schemas.microsoft.com/office/drawing/2014/main" id="{24F7B172-B1F5-E47A-2979-178600FB963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4" name="Espace réservé du texte 63">
            <a:extLst>
              <a:ext uri="{FF2B5EF4-FFF2-40B4-BE49-F238E27FC236}">
                <a16:creationId xmlns:a16="http://schemas.microsoft.com/office/drawing/2014/main" id="{84B12F67-913E-182D-0A53-777C26990B4B}"/>
              </a:ext>
            </a:extLst>
          </p:cNvPr>
          <p:cNvSpPr>
            <a:spLocks noGrp="1"/>
          </p:cNvSpPr>
          <p:nvPr>
            <p:ph type="body" sz="quarter" idx="20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5" name="Espace réservé du texte 64">
            <a:extLst>
              <a:ext uri="{FF2B5EF4-FFF2-40B4-BE49-F238E27FC236}">
                <a16:creationId xmlns:a16="http://schemas.microsoft.com/office/drawing/2014/main" id="{2A7219A9-9CD0-9C11-FD30-7163D6B40807}"/>
              </a:ext>
            </a:extLst>
          </p:cNvPr>
          <p:cNvSpPr>
            <a:spLocks noGrp="1"/>
          </p:cNvSpPr>
          <p:nvPr>
            <p:ph type="body" sz="quarter" idx="20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6" name="Espace réservé du texte 65">
            <a:extLst>
              <a:ext uri="{FF2B5EF4-FFF2-40B4-BE49-F238E27FC236}">
                <a16:creationId xmlns:a16="http://schemas.microsoft.com/office/drawing/2014/main" id="{0C68D938-FEE7-AEB4-BB5C-95DD9979EA08}"/>
              </a:ext>
            </a:extLst>
          </p:cNvPr>
          <p:cNvSpPr>
            <a:spLocks noGrp="1"/>
          </p:cNvSpPr>
          <p:nvPr>
            <p:ph type="body" sz="quarter" idx="20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7" name="Espace réservé du texte 66">
            <a:extLst>
              <a:ext uri="{FF2B5EF4-FFF2-40B4-BE49-F238E27FC236}">
                <a16:creationId xmlns:a16="http://schemas.microsoft.com/office/drawing/2014/main" id="{E2F3F510-EE9C-0A9C-1545-79953AC93CE7}"/>
              </a:ext>
            </a:extLst>
          </p:cNvPr>
          <p:cNvSpPr>
            <a:spLocks noGrp="1"/>
          </p:cNvSpPr>
          <p:nvPr>
            <p:ph type="body" sz="quarter" idx="20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8" name="Espace réservé du texte 67">
            <a:extLst>
              <a:ext uri="{FF2B5EF4-FFF2-40B4-BE49-F238E27FC236}">
                <a16:creationId xmlns:a16="http://schemas.microsoft.com/office/drawing/2014/main" id="{158053FA-DF0C-395D-B2EE-7E81F7443952}"/>
              </a:ext>
            </a:extLst>
          </p:cNvPr>
          <p:cNvSpPr>
            <a:spLocks noGrp="1"/>
          </p:cNvSpPr>
          <p:nvPr>
            <p:ph type="body" sz="quarter" idx="2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121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A3BE18-3E5E-F748-6A38-4CD9F1F5F21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AA25CC-7BD2-4384-83D6-038C47EF8737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D5D1E0-596A-0F20-C1EE-CA8347B6C141}"/>
              </a:ext>
            </a:extLst>
          </p:cNvPr>
          <p:cNvSpPr>
            <a:spLocks noGrp="1"/>
          </p:cNvSpPr>
          <p:nvPr>
            <p:ph type="body" sz="quarter" idx="20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314B857-90AD-5CAA-D68A-737A8EF90426}"/>
              </a:ext>
            </a:extLst>
          </p:cNvPr>
          <p:cNvSpPr>
            <a:spLocks noGrp="1"/>
          </p:cNvSpPr>
          <p:nvPr>
            <p:ph type="body" sz="quarter" idx="20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5111583-A41E-C54A-6F40-1E49F6BE5180}"/>
              </a:ext>
            </a:extLst>
          </p:cNvPr>
          <p:cNvSpPr>
            <a:spLocks noGrp="1"/>
          </p:cNvSpPr>
          <p:nvPr>
            <p:ph type="body" sz="quarter" idx="2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5B0A8C0-6E41-5579-9FAC-6E13667624B1}"/>
              </a:ext>
            </a:extLst>
          </p:cNvPr>
          <p:cNvSpPr>
            <a:spLocks noGrp="1"/>
          </p:cNvSpPr>
          <p:nvPr>
            <p:ph type="body" sz="quarter" idx="2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F10C88-FA8E-9185-17DD-9D1B43CFA7F6}"/>
              </a:ext>
            </a:extLst>
          </p:cNvPr>
          <p:cNvSpPr>
            <a:spLocks noGrp="1"/>
          </p:cNvSpPr>
          <p:nvPr>
            <p:ph type="body" sz="quarter" idx="2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B6B834B-2896-587A-2C79-5713126AACA2}"/>
              </a:ext>
            </a:extLst>
          </p:cNvPr>
          <p:cNvSpPr>
            <a:spLocks noGrp="1"/>
          </p:cNvSpPr>
          <p:nvPr>
            <p:ph type="body" sz="quarter" idx="2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89184BB-4C12-C311-27FC-940BF3380C3F}"/>
              </a:ext>
            </a:extLst>
          </p:cNvPr>
          <p:cNvSpPr>
            <a:spLocks noGrp="1"/>
          </p:cNvSpPr>
          <p:nvPr>
            <p:ph type="body" sz="quarter" idx="2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08F636E-99FA-4113-B9F4-D276BBB47FC7}"/>
              </a:ext>
            </a:extLst>
          </p:cNvPr>
          <p:cNvSpPr>
            <a:spLocks noGrp="1"/>
          </p:cNvSpPr>
          <p:nvPr>
            <p:ph type="body" sz="quarter" idx="2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4AADE11-9D11-71F9-A1A8-64F340F82C7B}"/>
              </a:ext>
            </a:extLst>
          </p:cNvPr>
          <p:cNvSpPr>
            <a:spLocks noGrp="1"/>
          </p:cNvSpPr>
          <p:nvPr>
            <p:ph type="body" sz="quarter" idx="2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0F52FB9-DC83-9C46-FD14-A82483FB6FC2}"/>
              </a:ext>
            </a:extLst>
          </p:cNvPr>
          <p:cNvSpPr>
            <a:spLocks noGrp="1"/>
          </p:cNvSpPr>
          <p:nvPr>
            <p:ph type="body" sz="quarter" idx="2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871E0BA-D8E9-CAC6-B445-FE9D758E3A27}"/>
              </a:ext>
            </a:extLst>
          </p:cNvPr>
          <p:cNvSpPr>
            <a:spLocks noGrp="1"/>
          </p:cNvSpPr>
          <p:nvPr>
            <p:ph type="body" sz="quarter" idx="2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E78AD7D-E088-DD4F-0AB6-109D655AB5E0}"/>
              </a:ext>
            </a:extLst>
          </p:cNvPr>
          <p:cNvSpPr>
            <a:spLocks noGrp="1"/>
          </p:cNvSpPr>
          <p:nvPr>
            <p:ph type="body" sz="quarter" idx="2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980ADD5E-5C30-63EA-1E1C-0B017FC6677E}"/>
              </a:ext>
            </a:extLst>
          </p:cNvPr>
          <p:cNvSpPr>
            <a:spLocks noGrp="1"/>
          </p:cNvSpPr>
          <p:nvPr>
            <p:ph type="body" sz="quarter" idx="2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85F8324C-43BF-1F09-778C-B4829E88A746}"/>
              </a:ext>
            </a:extLst>
          </p:cNvPr>
          <p:cNvSpPr>
            <a:spLocks noGrp="1"/>
          </p:cNvSpPr>
          <p:nvPr>
            <p:ph type="body" sz="quarter" idx="2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7AB9A23-7635-D8AE-42CA-68E9A65F27B0}"/>
              </a:ext>
            </a:extLst>
          </p:cNvPr>
          <p:cNvSpPr>
            <a:spLocks noGrp="1"/>
          </p:cNvSpPr>
          <p:nvPr>
            <p:ph type="body" sz="quarter" idx="2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A0929B90-FF09-4E50-9B31-4679313E4A3D}"/>
              </a:ext>
            </a:extLst>
          </p:cNvPr>
          <p:cNvSpPr>
            <a:spLocks noGrp="1"/>
          </p:cNvSpPr>
          <p:nvPr>
            <p:ph type="body" sz="quarter" idx="2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21305C69-0344-6A61-21A1-3AF61083098A}"/>
              </a:ext>
            </a:extLst>
          </p:cNvPr>
          <p:cNvSpPr>
            <a:spLocks noGrp="1"/>
          </p:cNvSpPr>
          <p:nvPr>
            <p:ph type="body" sz="quarter" idx="2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DDF4AB65-BAFA-F5DC-360F-7DA0BC8991C6}"/>
              </a:ext>
            </a:extLst>
          </p:cNvPr>
          <p:cNvSpPr>
            <a:spLocks noGrp="1"/>
          </p:cNvSpPr>
          <p:nvPr>
            <p:ph type="body" sz="quarter" idx="2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C0B647E0-8EE6-2501-68BD-007FD38296E8}"/>
              </a:ext>
            </a:extLst>
          </p:cNvPr>
          <p:cNvSpPr>
            <a:spLocks noGrp="1"/>
          </p:cNvSpPr>
          <p:nvPr>
            <p:ph type="body" sz="quarter" idx="2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20501FF7-84DC-8BFF-2DDE-5D7AAED104A8}"/>
              </a:ext>
            </a:extLst>
          </p:cNvPr>
          <p:cNvSpPr>
            <a:spLocks noGrp="1"/>
          </p:cNvSpPr>
          <p:nvPr>
            <p:ph type="body" sz="quarter" idx="2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E013323C-A1BB-E5E3-F301-EB27FAA0FF24}"/>
              </a:ext>
            </a:extLst>
          </p:cNvPr>
          <p:cNvSpPr>
            <a:spLocks noGrp="1"/>
          </p:cNvSpPr>
          <p:nvPr>
            <p:ph type="body" sz="quarter" idx="2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C34AE065-9E9D-437F-D485-A4F1B8542CAF}"/>
              </a:ext>
            </a:extLst>
          </p:cNvPr>
          <p:cNvSpPr>
            <a:spLocks noGrp="1"/>
          </p:cNvSpPr>
          <p:nvPr>
            <p:ph type="body" sz="quarter" idx="2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8274A814-EC15-86FF-0B50-B0DBADD269FE}"/>
              </a:ext>
            </a:extLst>
          </p:cNvPr>
          <p:cNvSpPr>
            <a:spLocks noGrp="1"/>
          </p:cNvSpPr>
          <p:nvPr>
            <p:ph type="body" sz="quarter" idx="2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9C0C634A-75EA-BC41-B405-6C5AFD155944}"/>
              </a:ext>
            </a:extLst>
          </p:cNvPr>
          <p:cNvSpPr>
            <a:spLocks noGrp="1"/>
          </p:cNvSpPr>
          <p:nvPr>
            <p:ph type="body" sz="quarter" idx="2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179D6B94-CAD4-63FE-8F66-E3183A6EB34C}"/>
              </a:ext>
            </a:extLst>
          </p:cNvPr>
          <p:cNvSpPr>
            <a:spLocks noGrp="1"/>
          </p:cNvSpPr>
          <p:nvPr>
            <p:ph type="body" sz="quarter" idx="23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646B17D8-C7AC-5266-84D5-7DE0043FEA52}"/>
              </a:ext>
            </a:extLst>
          </p:cNvPr>
          <p:cNvSpPr>
            <a:spLocks noGrp="1"/>
          </p:cNvSpPr>
          <p:nvPr>
            <p:ph type="body" sz="quarter" idx="23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95097F1B-F51B-E7DD-5AC2-E469BC3C1748}"/>
              </a:ext>
            </a:extLst>
          </p:cNvPr>
          <p:cNvSpPr>
            <a:spLocks noGrp="1"/>
          </p:cNvSpPr>
          <p:nvPr>
            <p:ph type="body" sz="quarter" idx="2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033BB07A-8321-856A-ABAC-4900E08D2DCC}"/>
              </a:ext>
            </a:extLst>
          </p:cNvPr>
          <p:cNvSpPr>
            <a:spLocks noGrp="1"/>
          </p:cNvSpPr>
          <p:nvPr>
            <p:ph type="body" sz="quarter" idx="2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1E647207-910C-E898-F17D-33D15652ACCC}"/>
              </a:ext>
            </a:extLst>
          </p:cNvPr>
          <p:cNvSpPr>
            <a:spLocks noGrp="1"/>
          </p:cNvSpPr>
          <p:nvPr>
            <p:ph type="body" sz="quarter" idx="2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92EC0738-AC8D-E14E-DBFE-236A7A1B2D4C}"/>
              </a:ext>
            </a:extLst>
          </p:cNvPr>
          <p:cNvSpPr>
            <a:spLocks noGrp="1"/>
          </p:cNvSpPr>
          <p:nvPr>
            <p:ph type="body" sz="quarter" idx="2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E8230156-C1D3-D6AB-79A5-EC9F5A72F179}"/>
              </a:ext>
            </a:extLst>
          </p:cNvPr>
          <p:cNvSpPr>
            <a:spLocks noGrp="1"/>
          </p:cNvSpPr>
          <p:nvPr>
            <p:ph type="body" sz="quarter" idx="2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54A22B2B-833B-47EC-3658-D228BE0D0700}"/>
              </a:ext>
            </a:extLst>
          </p:cNvPr>
          <p:cNvSpPr>
            <a:spLocks noGrp="1"/>
          </p:cNvSpPr>
          <p:nvPr>
            <p:ph type="body" sz="quarter" idx="2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C1BD02FE-5B3C-51CB-03CB-FCEBD5930D29}"/>
              </a:ext>
            </a:extLst>
          </p:cNvPr>
          <p:cNvSpPr>
            <a:spLocks noGrp="1"/>
          </p:cNvSpPr>
          <p:nvPr>
            <p:ph type="body" sz="quarter" idx="24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7" name="Espace réservé du texte 36">
            <a:extLst>
              <a:ext uri="{FF2B5EF4-FFF2-40B4-BE49-F238E27FC236}">
                <a16:creationId xmlns:a16="http://schemas.microsoft.com/office/drawing/2014/main" id="{A008AAE0-F451-8B84-3B0C-81BB832259A2}"/>
              </a:ext>
            </a:extLst>
          </p:cNvPr>
          <p:cNvSpPr>
            <a:spLocks noGrp="1"/>
          </p:cNvSpPr>
          <p:nvPr>
            <p:ph type="body" sz="quarter" idx="24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20E07BC5-5C3B-DA4E-8695-6B354E6CC0F8}"/>
              </a:ext>
            </a:extLst>
          </p:cNvPr>
          <p:cNvSpPr>
            <a:spLocks noGrp="1"/>
          </p:cNvSpPr>
          <p:nvPr>
            <p:ph type="body" sz="quarter" idx="2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23BAEBBA-771C-501C-A343-7D66E465F003}"/>
              </a:ext>
            </a:extLst>
          </p:cNvPr>
          <p:cNvSpPr>
            <a:spLocks noGrp="1"/>
          </p:cNvSpPr>
          <p:nvPr>
            <p:ph type="body" sz="quarter" idx="2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04BE6380-E247-A9CD-7743-B445C3FA179B}"/>
              </a:ext>
            </a:extLst>
          </p:cNvPr>
          <p:cNvSpPr>
            <a:spLocks noGrp="1"/>
          </p:cNvSpPr>
          <p:nvPr>
            <p:ph type="body" sz="quarter" idx="2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24AFAE43-6DB1-4A2C-CDBC-86644D626BE7}"/>
              </a:ext>
            </a:extLst>
          </p:cNvPr>
          <p:cNvSpPr>
            <a:spLocks noGrp="1"/>
          </p:cNvSpPr>
          <p:nvPr>
            <p:ph type="body" sz="quarter" idx="24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1F6FDB4A-4CA6-8647-3FF6-CCC47B303CCC}"/>
              </a:ext>
            </a:extLst>
          </p:cNvPr>
          <p:cNvSpPr>
            <a:spLocks noGrp="1"/>
          </p:cNvSpPr>
          <p:nvPr>
            <p:ph type="body" sz="quarter" idx="24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75B02103-1BFF-792A-FFDC-CFA598354F8F}"/>
              </a:ext>
            </a:extLst>
          </p:cNvPr>
          <p:cNvSpPr>
            <a:spLocks noGrp="1"/>
          </p:cNvSpPr>
          <p:nvPr>
            <p:ph type="body" sz="quarter" idx="2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3ABEBE74-B2D0-61B1-6E1B-1992152BD0AD}"/>
              </a:ext>
            </a:extLst>
          </p:cNvPr>
          <p:cNvSpPr>
            <a:spLocks noGrp="1"/>
          </p:cNvSpPr>
          <p:nvPr>
            <p:ph type="body" sz="quarter" idx="2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5" name="Espace réservé du texte 44">
            <a:extLst>
              <a:ext uri="{FF2B5EF4-FFF2-40B4-BE49-F238E27FC236}">
                <a16:creationId xmlns:a16="http://schemas.microsoft.com/office/drawing/2014/main" id="{EA46C150-4DED-1E86-4B7C-E3A397251E4F}"/>
              </a:ext>
            </a:extLst>
          </p:cNvPr>
          <p:cNvSpPr>
            <a:spLocks noGrp="1"/>
          </p:cNvSpPr>
          <p:nvPr>
            <p:ph type="body" sz="quarter" idx="2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6" name="Espace réservé du texte 45">
            <a:extLst>
              <a:ext uri="{FF2B5EF4-FFF2-40B4-BE49-F238E27FC236}">
                <a16:creationId xmlns:a16="http://schemas.microsoft.com/office/drawing/2014/main" id="{013BBE62-40A9-5439-F2DE-A6BB9848E17B}"/>
              </a:ext>
            </a:extLst>
          </p:cNvPr>
          <p:cNvSpPr>
            <a:spLocks noGrp="1"/>
          </p:cNvSpPr>
          <p:nvPr>
            <p:ph type="body" sz="quarter" idx="25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7" name="Espace réservé du texte 46">
            <a:extLst>
              <a:ext uri="{FF2B5EF4-FFF2-40B4-BE49-F238E27FC236}">
                <a16:creationId xmlns:a16="http://schemas.microsoft.com/office/drawing/2014/main" id="{CC81FB0F-585F-5265-195A-2434EDB916C3}"/>
              </a:ext>
            </a:extLst>
          </p:cNvPr>
          <p:cNvSpPr>
            <a:spLocks noGrp="1"/>
          </p:cNvSpPr>
          <p:nvPr>
            <p:ph type="body" sz="quarter" idx="25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C614616C-5573-CB63-3D21-30989A4D34DF}"/>
              </a:ext>
            </a:extLst>
          </p:cNvPr>
          <p:cNvSpPr>
            <a:spLocks noGrp="1"/>
          </p:cNvSpPr>
          <p:nvPr>
            <p:ph type="body" sz="quarter" idx="25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9" name="Espace réservé du texte 48">
            <a:extLst>
              <a:ext uri="{FF2B5EF4-FFF2-40B4-BE49-F238E27FC236}">
                <a16:creationId xmlns:a16="http://schemas.microsoft.com/office/drawing/2014/main" id="{A9723B77-5FBD-437D-5742-0BCE839D2AE7}"/>
              </a:ext>
            </a:extLst>
          </p:cNvPr>
          <p:cNvSpPr>
            <a:spLocks noGrp="1"/>
          </p:cNvSpPr>
          <p:nvPr>
            <p:ph type="body" sz="quarter" idx="25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C231142D-C0FC-EDAE-3B0B-A93025E12B6B}"/>
              </a:ext>
            </a:extLst>
          </p:cNvPr>
          <p:cNvSpPr>
            <a:spLocks noGrp="1"/>
          </p:cNvSpPr>
          <p:nvPr>
            <p:ph type="body" sz="quarter" idx="25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1" name="Espace réservé du texte 50">
            <a:extLst>
              <a:ext uri="{FF2B5EF4-FFF2-40B4-BE49-F238E27FC236}">
                <a16:creationId xmlns:a16="http://schemas.microsoft.com/office/drawing/2014/main" id="{5C4371EB-743B-EE96-8B62-9A1989ACEC32}"/>
              </a:ext>
            </a:extLst>
          </p:cNvPr>
          <p:cNvSpPr>
            <a:spLocks noGrp="1"/>
          </p:cNvSpPr>
          <p:nvPr>
            <p:ph type="body" sz="quarter" idx="25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2" name="Espace réservé du texte 51">
            <a:extLst>
              <a:ext uri="{FF2B5EF4-FFF2-40B4-BE49-F238E27FC236}">
                <a16:creationId xmlns:a16="http://schemas.microsoft.com/office/drawing/2014/main" id="{C58B0664-D537-2FEF-2EB9-37E6538294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3" name="Espace réservé du texte 52">
            <a:extLst>
              <a:ext uri="{FF2B5EF4-FFF2-40B4-BE49-F238E27FC236}">
                <a16:creationId xmlns:a16="http://schemas.microsoft.com/office/drawing/2014/main" id="{634E9B46-ABB7-A711-8EFC-A41B05A641D3}"/>
              </a:ext>
            </a:extLst>
          </p:cNvPr>
          <p:cNvSpPr>
            <a:spLocks noGrp="1"/>
          </p:cNvSpPr>
          <p:nvPr>
            <p:ph type="body" sz="quarter" idx="25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4" name="Espace réservé du texte 53">
            <a:extLst>
              <a:ext uri="{FF2B5EF4-FFF2-40B4-BE49-F238E27FC236}">
                <a16:creationId xmlns:a16="http://schemas.microsoft.com/office/drawing/2014/main" id="{84266F72-20B2-7B35-ED85-8A2C4915824E}"/>
              </a:ext>
            </a:extLst>
          </p:cNvPr>
          <p:cNvSpPr>
            <a:spLocks noGrp="1"/>
          </p:cNvSpPr>
          <p:nvPr>
            <p:ph type="body" sz="quarter" idx="25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5" name="Espace réservé du texte 54">
            <a:extLst>
              <a:ext uri="{FF2B5EF4-FFF2-40B4-BE49-F238E27FC236}">
                <a16:creationId xmlns:a16="http://schemas.microsoft.com/office/drawing/2014/main" id="{039AD86A-7475-564B-70F4-FE35D0691709}"/>
              </a:ext>
            </a:extLst>
          </p:cNvPr>
          <p:cNvSpPr>
            <a:spLocks noGrp="1"/>
          </p:cNvSpPr>
          <p:nvPr>
            <p:ph type="body" sz="quarter" idx="25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AF875C5E-AEC4-0A79-8CFE-7A6184BDDA74}"/>
              </a:ext>
            </a:extLst>
          </p:cNvPr>
          <p:cNvSpPr>
            <a:spLocks noGrp="1"/>
          </p:cNvSpPr>
          <p:nvPr>
            <p:ph type="body" sz="quarter" idx="25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7" name="Espace réservé pour une image  56">
            <a:extLst>
              <a:ext uri="{FF2B5EF4-FFF2-40B4-BE49-F238E27FC236}">
                <a16:creationId xmlns:a16="http://schemas.microsoft.com/office/drawing/2014/main" id="{7D30BABA-938B-08AF-A9C9-A63F8B2172D7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/>
      </p:sp>
    </p:spTree>
    <p:extLst>
      <p:ext uri="{BB962C8B-B14F-4D97-AF65-F5344CB8AC3E}">
        <p14:creationId xmlns:p14="http://schemas.microsoft.com/office/powerpoint/2010/main" val="2929186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C8AEE87-366F-E5E5-8D33-46C60EDA88F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AD4E92-9769-5105-24ED-D2204C0D8A84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FBABCB-2AC7-95AD-E5E7-1467C0F86E65}"/>
              </a:ext>
            </a:extLst>
          </p:cNvPr>
          <p:cNvSpPr>
            <a:spLocks noGrp="1"/>
          </p:cNvSpPr>
          <p:nvPr>
            <p:ph type="body" sz="quarter" idx="20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9BBDD0-B799-6CB9-5D7E-9903D0FECD3F}"/>
              </a:ext>
            </a:extLst>
          </p:cNvPr>
          <p:cNvSpPr>
            <a:spLocks noGrp="1"/>
          </p:cNvSpPr>
          <p:nvPr>
            <p:ph type="body" sz="quarter" idx="20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B5AB614-527C-9311-612B-43834D09426E}"/>
              </a:ext>
            </a:extLst>
          </p:cNvPr>
          <p:cNvSpPr>
            <a:spLocks noGrp="1"/>
          </p:cNvSpPr>
          <p:nvPr>
            <p:ph type="body" sz="quarter" idx="2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3ECE701-AA03-9272-2D5B-3FA572A1C790}"/>
              </a:ext>
            </a:extLst>
          </p:cNvPr>
          <p:cNvSpPr>
            <a:spLocks noGrp="1"/>
          </p:cNvSpPr>
          <p:nvPr>
            <p:ph type="body" sz="quarter" idx="2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58C6CC6-AD81-52AC-7716-CE33AC1A518E}"/>
              </a:ext>
            </a:extLst>
          </p:cNvPr>
          <p:cNvSpPr>
            <a:spLocks noGrp="1"/>
          </p:cNvSpPr>
          <p:nvPr>
            <p:ph type="body" sz="quarter" idx="2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3F9C15D-8B43-9887-83DE-09EB7E9ECAFA}"/>
              </a:ext>
            </a:extLst>
          </p:cNvPr>
          <p:cNvSpPr>
            <a:spLocks noGrp="1"/>
          </p:cNvSpPr>
          <p:nvPr>
            <p:ph type="body" sz="quarter" idx="2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4D95455-948D-BBF1-8BA7-F65359FEEB82}"/>
              </a:ext>
            </a:extLst>
          </p:cNvPr>
          <p:cNvSpPr>
            <a:spLocks noGrp="1"/>
          </p:cNvSpPr>
          <p:nvPr>
            <p:ph type="body" sz="quarter" idx="2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31F2ED1-9161-B17B-1570-92E703CF0AED}"/>
              </a:ext>
            </a:extLst>
          </p:cNvPr>
          <p:cNvSpPr>
            <a:spLocks noGrp="1"/>
          </p:cNvSpPr>
          <p:nvPr>
            <p:ph type="body" sz="quarter" idx="2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8ECBA0C-121E-7A0C-CACF-E45CE10070F2}"/>
              </a:ext>
            </a:extLst>
          </p:cNvPr>
          <p:cNvSpPr>
            <a:spLocks noGrp="1"/>
          </p:cNvSpPr>
          <p:nvPr>
            <p:ph type="body" sz="quarter" idx="2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C942889-0F94-B477-4687-DC91A30748AC}"/>
              </a:ext>
            </a:extLst>
          </p:cNvPr>
          <p:cNvSpPr>
            <a:spLocks noGrp="1"/>
          </p:cNvSpPr>
          <p:nvPr>
            <p:ph type="body" sz="quarter" idx="2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EA74767-8F98-E63C-75EE-62FFC11284DF}"/>
              </a:ext>
            </a:extLst>
          </p:cNvPr>
          <p:cNvSpPr>
            <a:spLocks noGrp="1"/>
          </p:cNvSpPr>
          <p:nvPr>
            <p:ph type="body" sz="quarter" idx="2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E59654F-F8D9-3677-A7CF-642ED5D1DC2F}"/>
              </a:ext>
            </a:extLst>
          </p:cNvPr>
          <p:cNvSpPr>
            <a:spLocks noGrp="1"/>
          </p:cNvSpPr>
          <p:nvPr>
            <p:ph type="body" sz="quarter" idx="2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40CA242-7808-4505-4D2D-2747EE516375}"/>
              </a:ext>
            </a:extLst>
          </p:cNvPr>
          <p:cNvSpPr>
            <a:spLocks noGrp="1"/>
          </p:cNvSpPr>
          <p:nvPr>
            <p:ph type="body" sz="quarter" idx="2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04A466B-7B8D-EABC-7250-34127865BAB8}"/>
              </a:ext>
            </a:extLst>
          </p:cNvPr>
          <p:cNvSpPr>
            <a:spLocks noGrp="1"/>
          </p:cNvSpPr>
          <p:nvPr>
            <p:ph type="body" sz="quarter" idx="2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5D8467C0-07C2-097D-4315-BE98DE587E31}"/>
              </a:ext>
            </a:extLst>
          </p:cNvPr>
          <p:cNvSpPr>
            <a:spLocks noGrp="1"/>
          </p:cNvSpPr>
          <p:nvPr>
            <p:ph type="body" sz="quarter" idx="2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C831DBEC-57C0-B785-7ADD-A7943EF5B045}"/>
              </a:ext>
            </a:extLst>
          </p:cNvPr>
          <p:cNvSpPr>
            <a:spLocks noGrp="1"/>
          </p:cNvSpPr>
          <p:nvPr>
            <p:ph type="body" sz="quarter" idx="2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88A56337-E58B-DC64-8429-FDC2B2A26DA9}"/>
              </a:ext>
            </a:extLst>
          </p:cNvPr>
          <p:cNvSpPr>
            <a:spLocks noGrp="1"/>
          </p:cNvSpPr>
          <p:nvPr>
            <p:ph type="body" sz="quarter" idx="2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045F71AA-2E02-B017-E17E-838376E1DFB0}"/>
              </a:ext>
            </a:extLst>
          </p:cNvPr>
          <p:cNvSpPr>
            <a:spLocks noGrp="1"/>
          </p:cNvSpPr>
          <p:nvPr>
            <p:ph type="body" sz="quarter" idx="2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C7CB587-2274-252C-E392-D550882BE9C5}"/>
              </a:ext>
            </a:extLst>
          </p:cNvPr>
          <p:cNvSpPr>
            <a:spLocks noGrp="1"/>
          </p:cNvSpPr>
          <p:nvPr>
            <p:ph type="body" sz="quarter" idx="2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90ECBEEA-1A3F-4B0A-EB0F-D73593558CE3}"/>
              </a:ext>
            </a:extLst>
          </p:cNvPr>
          <p:cNvSpPr>
            <a:spLocks noGrp="1"/>
          </p:cNvSpPr>
          <p:nvPr>
            <p:ph type="body" sz="quarter" idx="2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D546FB6B-D105-4186-196F-BA3E4B2BE3C3}"/>
              </a:ext>
            </a:extLst>
          </p:cNvPr>
          <p:cNvSpPr>
            <a:spLocks noGrp="1"/>
          </p:cNvSpPr>
          <p:nvPr>
            <p:ph type="body" sz="quarter" idx="2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D6CF58A-04C1-05E5-5832-ED99D6D73543}"/>
              </a:ext>
            </a:extLst>
          </p:cNvPr>
          <p:cNvSpPr>
            <a:spLocks noGrp="1"/>
          </p:cNvSpPr>
          <p:nvPr>
            <p:ph type="body" sz="quarter" idx="2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5B684E5F-8EAD-8FAC-9A8E-83184AC49B60}"/>
              </a:ext>
            </a:extLst>
          </p:cNvPr>
          <p:cNvSpPr>
            <a:spLocks noGrp="1"/>
          </p:cNvSpPr>
          <p:nvPr>
            <p:ph type="body" sz="quarter" idx="2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E1F78A53-4C64-33F6-2540-5F165F10457D}"/>
              </a:ext>
            </a:extLst>
          </p:cNvPr>
          <p:cNvSpPr>
            <a:spLocks noGrp="1"/>
          </p:cNvSpPr>
          <p:nvPr>
            <p:ph type="body" sz="quarter" idx="2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1F62C2E3-8558-8C18-A580-7CE8A39233C0}"/>
              </a:ext>
            </a:extLst>
          </p:cNvPr>
          <p:cNvSpPr>
            <a:spLocks noGrp="1"/>
          </p:cNvSpPr>
          <p:nvPr>
            <p:ph type="body" sz="quarter" idx="23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C3D7C85E-0548-DDB9-4E4C-61FDE64187E3}"/>
              </a:ext>
            </a:extLst>
          </p:cNvPr>
          <p:cNvSpPr>
            <a:spLocks noGrp="1"/>
          </p:cNvSpPr>
          <p:nvPr>
            <p:ph type="body" sz="quarter" idx="23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B35EF77B-FD7B-2A7B-A4DD-0483D56C4EC8}"/>
              </a:ext>
            </a:extLst>
          </p:cNvPr>
          <p:cNvSpPr>
            <a:spLocks noGrp="1"/>
          </p:cNvSpPr>
          <p:nvPr>
            <p:ph type="body" sz="quarter" idx="2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541AB5D5-2656-EAED-C3CE-EE7F134FB859}"/>
              </a:ext>
            </a:extLst>
          </p:cNvPr>
          <p:cNvSpPr>
            <a:spLocks noGrp="1"/>
          </p:cNvSpPr>
          <p:nvPr>
            <p:ph type="body" sz="quarter" idx="2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3295AFF4-9949-5582-352A-2A99312DF3BF}"/>
              </a:ext>
            </a:extLst>
          </p:cNvPr>
          <p:cNvSpPr>
            <a:spLocks noGrp="1"/>
          </p:cNvSpPr>
          <p:nvPr>
            <p:ph type="body" sz="quarter" idx="2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7873C81C-6B14-E4F5-4095-9EF143A0E9C8}"/>
              </a:ext>
            </a:extLst>
          </p:cNvPr>
          <p:cNvSpPr>
            <a:spLocks noGrp="1"/>
          </p:cNvSpPr>
          <p:nvPr>
            <p:ph type="body" sz="quarter" idx="2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9B11496D-EC91-5D4C-1BFB-7EF07CF4D3F6}"/>
              </a:ext>
            </a:extLst>
          </p:cNvPr>
          <p:cNvSpPr>
            <a:spLocks noGrp="1"/>
          </p:cNvSpPr>
          <p:nvPr>
            <p:ph type="body" sz="quarter" idx="2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E2094473-60F8-9182-358E-D7ED49E52705}"/>
              </a:ext>
            </a:extLst>
          </p:cNvPr>
          <p:cNvSpPr>
            <a:spLocks noGrp="1"/>
          </p:cNvSpPr>
          <p:nvPr>
            <p:ph type="body" sz="quarter" idx="2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DD1322EB-1C54-9520-D891-EE24B60F2389}"/>
              </a:ext>
            </a:extLst>
          </p:cNvPr>
          <p:cNvSpPr>
            <a:spLocks noGrp="1"/>
          </p:cNvSpPr>
          <p:nvPr>
            <p:ph type="body" sz="quarter" idx="24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7" name="Espace réservé du texte 36">
            <a:extLst>
              <a:ext uri="{FF2B5EF4-FFF2-40B4-BE49-F238E27FC236}">
                <a16:creationId xmlns:a16="http://schemas.microsoft.com/office/drawing/2014/main" id="{512ED8E9-7285-BA96-EE00-F24F57979A2C}"/>
              </a:ext>
            </a:extLst>
          </p:cNvPr>
          <p:cNvSpPr>
            <a:spLocks noGrp="1"/>
          </p:cNvSpPr>
          <p:nvPr>
            <p:ph type="body" sz="quarter" idx="24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625FD777-E730-05AD-317C-5BB7609DA67B}"/>
              </a:ext>
            </a:extLst>
          </p:cNvPr>
          <p:cNvSpPr>
            <a:spLocks noGrp="1"/>
          </p:cNvSpPr>
          <p:nvPr>
            <p:ph type="body" sz="quarter" idx="2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1FAD3EC2-2552-644A-1E09-45D5286A9875}"/>
              </a:ext>
            </a:extLst>
          </p:cNvPr>
          <p:cNvSpPr>
            <a:spLocks noGrp="1"/>
          </p:cNvSpPr>
          <p:nvPr>
            <p:ph type="body" sz="quarter" idx="2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24ABE313-7CAD-8755-7F34-F0DD9783DFB0}"/>
              </a:ext>
            </a:extLst>
          </p:cNvPr>
          <p:cNvSpPr>
            <a:spLocks noGrp="1"/>
          </p:cNvSpPr>
          <p:nvPr>
            <p:ph type="body" sz="quarter" idx="2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21768EC5-A3EE-6238-95E8-D3DD76F7A0ED}"/>
              </a:ext>
            </a:extLst>
          </p:cNvPr>
          <p:cNvSpPr>
            <a:spLocks noGrp="1"/>
          </p:cNvSpPr>
          <p:nvPr>
            <p:ph type="body" sz="quarter" idx="24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2958F25A-6158-CFBE-3C71-C7AC47350C6D}"/>
              </a:ext>
            </a:extLst>
          </p:cNvPr>
          <p:cNvSpPr>
            <a:spLocks noGrp="1"/>
          </p:cNvSpPr>
          <p:nvPr>
            <p:ph type="body" sz="quarter" idx="24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9752A41B-6345-A4A1-9CFA-34C20C5EF00B}"/>
              </a:ext>
            </a:extLst>
          </p:cNvPr>
          <p:cNvSpPr>
            <a:spLocks noGrp="1"/>
          </p:cNvSpPr>
          <p:nvPr>
            <p:ph type="body" sz="quarter" idx="2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D6F56DCB-43A0-C18F-D372-8325F3B3D0F9}"/>
              </a:ext>
            </a:extLst>
          </p:cNvPr>
          <p:cNvSpPr>
            <a:spLocks noGrp="1"/>
          </p:cNvSpPr>
          <p:nvPr>
            <p:ph type="body" sz="quarter" idx="2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5" name="Espace réservé du texte 44">
            <a:extLst>
              <a:ext uri="{FF2B5EF4-FFF2-40B4-BE49-F238E27FC236}">
                <a16:creationId xmlns:a16="http://schemas.microsoft.com/office/drawing/2014/main" id="{F7695D4B-E335-AFE3-D552-D2592C91DE66}"/>
              </a:ext>
            </a:extLst>
          </p:cNvPr>
          <p:cNvSpPr>
            <a:spLocks noGrp="1"/>
          </p:cNvSpPr>
          <p:nvPr>
            <p:ph type="body" sz="quarter" idx="2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6" name="Espace réservé du texte 45">
            <a:extLst>
              <a:ext uri="{FF2B5EF4-FFF2-40B4-BE49-F238E27FC236}">
                <a16:creationId xmlns:a16="http://schemas.microsoft.com/office/drawing/2014/main" id="{61C029E1-D0C0-424A-EA9E-B76A0B55CB25}"/>
              </a:ext>
            </a:extLst>
          </p:cNvPr>
          <p:cNvSpPr>
            <a:spLocks noGrp="1"/>
          </p:cNvSpPr>
          <p:nvPr>
            <p:ph type="body" sz="quarter" idx="25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7" name="Espace réservé du texte 46">
            <a:extLst>
              <a:ext uri="{FF2B5EF4-FFF2-40B4-BE49-F238E27FC236}">
                <a16:creationId xmlns:a16="http://schemas.microsoft.com/office/drawing/2014/main" id="{82988A9F-F2B6-9901-796F-A70FFE24D9DF}"/>
              </a:ext>
            </a:extLst>
          </p:cNvPr>
          <p:cNvSpPr>
            <a:spLocks noGrp="1"/>
          </p:cNvSpPr>
          <p:nvPr>
            <p:ph type="body" sz="quarter" idx="25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2E4FD8C2-2820-F564-B25E-DC6E1A0DD535}"/>
              </a:ext>
            </a:extLst>
          </p:cNvPr>
          <p:cNvSpPr>
            <a:spLocks noGrp="1"/>
          </p:cNvSpPr>
          <p:nvPr>
            <p:ph type="body" sz="quarter" idx="25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9" name="Espace réservé du texte 48">
            <a:extLst>
              <a:ext uri="{FF2B5EF4-FFF2-40B4-BE49-F238E27FC236}">
                <a16:creationId xmlns:a16="http://schemas.microsoft.com/office/drawing/2014/main" id="{5EA9F677-4B13-F9AB-F7A4-D92D57FD5575}"/>
              </a:ext>
            </a:extLst>
          </p:cNvPr>
          <p:cNvSpPr>
            <a:spLocks noGrp="1"/>
          </p:cNvSpPr>
          <p:nvPr>
            <p:ph type="body" sz="quarter" idx="25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CBC9733B-EE10-A9DE-0BE0-4ABC8118A6E3}"/>
              </a:ext>
            </a:extLst>
          </p:cNvPr>
          <p:cNvSpPr>
            <a:spLocks noGrp="1"/>
          </p:cNvSpPr>
          <p:nvPr>
            <p:ph type="body" sz="quarter" idx="25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1" name="Titre 50">
            <a:extLst>
              <a:ext uri="{FF2B5EF4-FFF2-40B4-BE49-F238E27FC236}">
                <a16:creationId xmlns:a16="http://schemas.microsoft.com/office/drawing/2014/main" id="{25B242B1-CCCA-89F2-7865-8B3F1739E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2" name="Espace réservé du texte 51">
            <a:extLst>
              <a:ext uri="{FF2B5EF4-FFF2-40B4-BE49-F238E27FC236}">
                <a16:creationId xmlns:a16="http://schemas.microsoft.com/office/drawing/2014/main" id="{76D725C9-57FF-C9F2-9DCF-242A84359B0D}"/>
              </a:ext>
            </a:extLst>
          </p:cNvPr>
          <p:cNvSpPr>
            <a:spLocks noGrp="1"/>
          </p:cNvSpPr>
          <p:nvPr>
            <p:ph type="body" sz="quarter" idx="25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3" name="Espace réservé du texte 52">
            <a:extLst>
              <a:ext uri="{FF2B5EF4-FFF2-40B4-BE49-F238E27FC236}">
                <a16:creationId xmlns:a16="http://schemas.microsoft.com/office/drawing/2014/main" id="{EAF9BC93-4F13-0FF8-EC42-140AF25258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4" name="Espace réservé du texte 53">
            <a:extLst>
              <a:ext uri="{FF2B5EF4-FFF2-40B4-BE49-F238E27FC236}">
                <a16:creationId xmlns:a16="http://schemas.microsoft.com/office/drawing/2014/main" id="{EE1D4F9D-5B74-529D-2D45-191BFCECCF30}"/>
              </a:ext>
            </a:extLst>
          </p:cNvPr>
          <p:cNvSpPr>
            <a:spLocks noGrp="1"/>
          </p:cNvSpPr>
          <p:nvPr>
            <p:ph type="body" sz="quarter" idx="25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5" name="Espace réservé du texte 54">
            <a:extLst>
              <a:ext uri="{FF2B5EF4-FFF2-40B4-BE49-F238E27FC236}">
                <a16:creationId xmlns:a16="http://schemas.microsoft.com/office/drawing/2014/main" id="{3CBADE5F-2758-2E00-8121-F52F00FAE6B4}"/>
              </a:ext>
            </a:extLst>
          </p:cNvPr>
          <p:cNvSpPr>
            <a:spLocks noGrp="1"/>
          </p:cNvSpPr>
          <p:nvPr>
            <p:ph type="body" sz="quarter" idx="25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DD3AA5CA-EC99-1A43-0AD7-DCCE7F785CFF}"/>
              </a:ext>
            </a:extLst>
          </p:cNvPr>
          <p:cNvSpPr>
            <a:spLocks noGrp="1"/>
          </p:cNvSpPr>
          <p:nvPr>
            <p:ph type="body" sz="quarter" idx="25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7" name="Espace réservé du texte 56">
            <a:extLst>
              <a:ext uri="{FF2B5EF4-FFF2-40B4-BE49-F238E27FC236}">
                <a16:creationId xmlns:a16="http://schemas.microsoft.com/office/drawing/2014/main" id="{B6570C6D-BDF4-4D4F-088D-67A8B4B6FC7D}"/>
              </a:ext>
            </a:extLst>
          </p:cNvPr>
          <p:cNvSpPr>
            <a:spLocks noGrp="1"/>
          </p:cNvSpPr>
          <p:nvPr>
            <p:ph type="body" sz="quarter" idx="26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767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EF4FFC-1B18-9ABB-86BF-961733DEA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C0378D-E54C-99A0-2F1A-21FBFFDD9C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EF87B-1FF8-815A-1ACC-7C7A3B0D77D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A8C1097-F815-6741-DA20-737FF833B4D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3A6CF61-929E-5A05-5364-EBC1A0108D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F9987D6-7A13-61F5-D949-21B33877F35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6E51895-78CA-E4D7-99FD-D52C4609F51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3DBFD9C-D967-F5CC-537C-362F5107977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EC9476E-8DCC-B65C-B82C-FB7EE91AEF8A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430B0C3-7565-8FE0-5838-B2B4DA8DD0A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B7EC187-C6A4-C162-36E1-B251BD4406A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F115C2D-760B-9949-AFA3-E5B4EF0C7958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8F6C6168-2465-3007-AFAD-712635749A0F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668F0B8-6FB9-70AD-2442-14C6F6EBE354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C17EA8EC-F638-F4FA-1035-DC1C4D4CC329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12944B7B-85F6-9B5E-0DD8-52B7D6D90276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87B8277F-017A-B0C6-8450-4D188086A464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04EAC9C8-29A1-AA34-D140-AB7B7FE8AA93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2A1EBB8E-512A-7E6B-6E37-C8B292269821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1FDDC35-AF1C-21F5-1D17-BB17EF5B2507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53B9AB1A-C7A2-521F-C760-9D649B53BBB2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99C134F-16FB-036F-67AB-5F6ECF12D71A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405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70FEDF77-20BC-8434-4CC1-2130C2C83B4A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C81F5E-506C-B422-BADF-E8C0486C27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359C5F-D0A0-E935-7CEF-4FE40B060C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CF937C3-303C-6663-9AB0-DAE29F1665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C1C7F0F-2768-55F8-820F-FA24A4750B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1821BFC-5F2F-60C6-B097-93E46BF4F5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D4395D2-A79B-197A-92F3-5C121932F34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C15DD85-B8D6-6C1E-35C4-848EA5BB6AA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6F6F41B-5ABB-B735-D4D2-B70AE31838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5A04523-D3C8-59AA-BDAD-7580DFF2D1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F99D429-7ED0-B939-95A8-596A483C032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267F171-0848-DD21-5EC2-B3E7CC293B2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3B793FE-5D29-1477-1C52-F9CA073BCE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033231A-1488-6D1C-EE2C-179E25B1C46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B7D7966-5BAF-24D9-5482-D8B750F19DA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A7988368-CD59-3515-35D1-BC8040B51AF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A2987C41-7139-552A-F426-FDEBA985006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614354E-F021-7EDB-4F68-9EE392524CE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12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2AC3D-8E16-5C7C-0B6D-8E1D67C7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B3D263-8C65-7F7C-4DE4-3C7CA34535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5CCA73-1B50-B1A2-D6A4-B81568B342D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45DE751-4D50-9426-FAE4-724C8F96E5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F41567D-2ABC-FB15-ECA4-36559B3823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155F5F-E648-04CB-C3D6-7353EB01D0E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9EADFA8-99C5-9A28-A3C4-6055EB2EDB8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F84D2CE-5114-468F-9EB0-E982BAB5742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BE4F524-E36C-D362-6042-10750E57287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99115EA-A3C1-27DD-94F9-810F3EE8A8F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54F02CA-22A5-87FB-F48F-EB1800AE505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59B2845-A0A7-11B0-D3F1-277332F5D0F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B08E21E4-ED50-A9CC-D447-9422174A2EF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903DD09-993F-FBF3-2358-66CB9169A72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03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EDF5E-A151-3336-EB85-C7A6871E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308189-9172-A901-57EF-3F2A492C08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2F7AB3-67AB-72F0-8346-DCA3DBEA1A9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B0A55C-11CA-0580-7658-8B5FA7FA2EF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1B7531-BC4D-1CF8-D365-BAC9453EA24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F4A3932-6A2A-F528-2051-9A5DE8199F8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309BB64-BE8A-2CAA-8494-918869A56B6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2FC362B-51C7-8D89-5958-30F6117ADA4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920D32-8B4C-3AF4-04CB-67D464B3102A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6A0433C-9E8C-6E9A-2697-445701AF4640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A52AD31-4175-F89B-36BE-9AFC569DAB3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7EFB56F-2BF7-E566-055B-64C325526BCF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4ADD2C4-C78E-3EA5-7F37-DF2466A4184C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706BA8B-549C-FB0B-6480-F5790892214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59E95A03-0856-E454-7B63-C3BB50FF2646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13826661-6574-35DE-5C32-B40557136011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24DD371-F45C-799E-967B-DABCCD6F958B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ADD14BF6-FA3A-54A8-56B1-99F70CE66B62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1EA7B4CA-437A-0704-EC53-D99299E0ACAE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C32C116-A829-34C3-9256-D65AEAA3D4AA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C331657F-02AC-6A28-8229-5A3340E0F11D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0531734A-6048-2C9D-1C26-AA49E0055D47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95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5A384B0-5D49-AF54-D6D4-F746308E57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E719E7-099B-B504-2DDD-10A7619EC4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EF531F-C511-6E46-4FF2-4E1A51B963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168705-FBB5-A413-117D-B4F0B506B52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D6FD2E1-5CFD-E9E1-8803-04669A1362B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endParaRPr lang="fr-FR" sz="2400" b="1" dirty="0">
              <a:latin typeface="Cambria"/>
              <a:ea typeface="Cambria"/>
            </a:endParaRPr>
          </a:p>
          <a:p>
            <a:r>
              <a:rPr lang="fr-FR" sz="2400" b="1" dirty="0">
                <a:latin typeface="Cambria"/>
                <a:ea typeface="Cambria"/>
              </a:rPr>
              <a:t>LES BLONDEAUX ET LA VALLÉE AUX RENARDS MATERNELLE</a:t>
            </a:r>
            <a:br>
              <a:rPr lang="fr-FR" sz="1800" b="1" dirty="0">
                <a:latin typeface="Cambria"/>
                <a:ea typeface="Cambria"/>
              </a:rPr>
            </a:br>
            <a:r>
              <a:rPr lang="fr-FR" sz="2400" b="1" dirty="0">
                <a:latin typeface="Cambria"/>
                <a:ea typeface="Cambria"/>
              </a:rPr>
              <a:t>Du  au 27/02/2026</a:t>
            </a:r>
          </a:p>
          <a:p>
            <a:endParaRPr lang="fr-FR" b="1">
              <a:solidFill>
                <a:schemeClr val="accent3"/>
              </a:solidFill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CD5BF37-B7E1-CB1C-D8FC-9811FE0F544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 sz="1200" b="1">
                <a:latin typeface="Cambria"/>
                <a:ea typeface="Cambria"/>
              </a:rPr>
              <a:t>MERCREDI 11</a:t>
            </a:r>
            <a:endParaRPr lang="fr-FR" sz="1200" b="1" dirty="0">
              <a:latin typeface="Cambria"/>
              <a:ea typeface="Cambria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1631A7-1228-28B6-3F2D-34B41F6B814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 sz="1200" b="1">
                <a:latin typeface="The Bold Font"/>
                <a:ea typeface="Cambria"/>
              </a:rPr>
              <a:t>MERCREDI </a:t>
            </a:r>
            <a:endParaRPr lang="fr-FR" sz="1200" b="1" dirty="0">
              <a:latin typeface="The Bold Font"/>
              <a:ea typeface="Cambria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E1FDC720-C244-9B86-8D4B-5B5DD79A4C2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 sz="1200" b="1">
                <a:latin typeface="The Bold Font"/>
              </a:rPr>
              <a:t>MERCREDI 25 F</a:t>
            </a:r>
            <a:r>
              <a:rPr lang="fr-FR" sz="1200" b="1" i="1">
                <a:latin typeface="Cambria"/>
                <a:ea typeface="Cambria"/>
              </a:rPr>
              <a:t>ÉRIER</a:t>
            </a:r>
            <a:endParaRPr lang="fr-FR" sz="1200" b="1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5D7D333-02C6-6EC7-127D-5F5F738B75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fr-FR" sz="1200" b="1">
                <a:latin typeface="Cambria"/>
                <a:ea typeface="Cambria"/>
              </a:rPr>
              <a:t>JEUDI 26 F</a:t>
            </a:r>
            <a:r>
              <a:rPr lang="fr-FR" sz="1200" b="1" i="1">
                <a:latin typeface="Cambria"/>
                <a:ea typeface="Cambria"/>
              </a:rPr>
              <a:t>ÉVRIER</a:t>
            </a:r>
            <a:endParaRPr lang="fr-FR" sz="1200" b="1">
              <a:latin typeface="Cambria"/>
              <a:ea typeface="Cambria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31DC586-01BC-5121-2204-3890F5032DB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r>
              <a:rPr lang="fr-FR" sz="1200" b="1">
                <a:latin typeface="Cambria"/>
                <a:ea typeface="Cambria"/>
              </a:rPr>
              <a:t>VENDREDI 27 F</a:t>
            </a:r>
            <a:r>
              <a:rPr lang="fr-FR" sz="1200" b="1" i="1">
                <a:latin typeface="Cambria"/>
                <a:ea typeface="Cambria"/>
              </a:rPr>
              <a:t>ÉVRIER</a:t>
            </a:r>
            <a:endParaRPr lang="fr-FR" sz="1200" b="1">
              <a:latin typeface="Cambria"/>
              <a:ea typeface="Cambria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9464350-AB28-C7C3-0169-CB63A02DE99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615E635-4B75-B374-D57C-9B2D8D51EA0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DA52758-BA06-B638-2070-9926D8F888C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C6E32E59-2EB2-21B1-0FAA-773598D4C0B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20C918B7-6BB2-6654-30C0-DC8E70D1484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1065DF1-3948-BFCB-6D96-5C19B7B2AA4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FC94756-CC9C-5F7B-0A6F-FD4E5255998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09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0017A9-69BC-3730-28F4-54DE7709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FA1E90-9C9D-E8E7-A77E-CE5358F298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0F45837-9436-E6DD-92A3-B4F9F1F4B2C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A0A4415-D500-37D5-C8B7-17FABACC30D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83FA5B5-8D25-D933-BD3F-5D998CEE7C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BE64C25-D76E-96DF-78E1-776000F72BE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D9411F6-B28B-8A9F-E1AE-59E0CBD17C0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9193A4E-52FD-0988-8F50-570D52A1D0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7D1B730-F474-EFE8-AB50-86A53153CEF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6B131BE-41A2-A80C-5F9B-78094494173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8B4C34BC-8E3A-A41D-67B4-5F35012FEED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90E5BD-AA15-3643-D791-95F82F7FC72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2C4E120-C5EF-5A8E-AF1B-F56C2AA6F3A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5B56ACF-9ECD-79E4-AAA6-193E923FCFE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5FD5F394-9508-6AB9-A2DC-8A0E5AF54D41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513BB6E-0B6F-338C-22A4-E4D8E688E82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7CCDCDFB-0196-C175-C329-E14DCFB0E1A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1C7222CC-2FE5-D48B-EA98-8F28C1F6568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95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DF604B2-093F-0D1E-B4BC-91DA344528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48181EA-733B-7D77-BE0B-7A33B485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335125-056A-9300-6272-ACAFA97D39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74FFCC6-5322-F2A5-C009-8183F8342CE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3F79C2E-F4E0-55CF-19EF-FBC7BE413B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5312D53-3561-E35F-D2E5-358EF5BB96C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F1201A-9465-F656-D82B-430BBB471B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E7A3EA9-A3EB-F87D-5BCF-CCB984690FF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3A15B0F-15F4-7417-2EFC-00FBFE5F5F0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81A2507-4FC1-4565-003D-A4EE24494EE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8F749EB-E421-8A4F-9B18-477152C57B4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CB96D56-FFE3-E15D-FC2A-D05B262EB07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AC31270-D8D3-2259-38E2-F0AF67AA0BA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2236E1C-3106-14F6-A91C-4AC60BDF67F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8208D4-402C-6A30-00B0-5D5E3AEE6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92655" y="-1"/>
            <a:ext cx="11098655" cy="983343"/>
          </a:xfrm>
        </p:spPr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A564F-A477-5B44-1A41-A94160E153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4C7214-ADE9-E458-A6DB-F360AB7A257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D09675-52DD-9DA5-1CB9-6C80DD3E3F3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BB81CCC-6C91-6F9E-3EDF-F48497B5BD8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74902AB-FEEF-85AD-6662-76D1BFA4308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6DECAA7-29D7-2BF4-82A1-C21EFE327FD7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D494047-7D3A-E86C-8418-3CD8170BAB5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827E9C3-E7C9-9167-BA62-D5BD243BC4B9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90B986-AED6-C37B-5289-B3E1B46C273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A5ABFB4-01E8-9DA5-B4D4-DA52BED75CE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10963D-8093-910A-FA72-98B69419647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0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11562D-70A1-8319-87E4-756B3412A9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</a:t>
            </a:r>
            <a:endParaRPr lang="en-US">
              <a:solidFill>
                <a:schemeClr val="accent1"/>
              </a:solidFill>
              <a:cs typeface="Roboto"/>
            </a:endParaRPr>
          </a:p>
          <a:p>
            <a:endParaRPr lang="en-US" dirty="0"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 Construction de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coccinelle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 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en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assiette </a:t>
            </a:r>
          </a:p>
          <a:p>
            <a:endParaRPr lang="en-US" dirty="0"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Fabrication de fleur avec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sa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main 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>
              <a:solidFill>
                <a:schemeClr val="accent4">
                  <a:lumMod val="76000"/>
                </a:schemeClr>
              </a:solidFill>
              <a:cs typeface="Roboto" pitchFamily="2" charset="0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instrument de musique</a:t>
            </a:r>
            <a:endParaRPr lang="en-US" dirty="0">
              <a:solidFill>
                <a:schemeClr val="accent4">
                  <a:lumMod val="76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Sortie :</a:t>
            </a:r>
            <a:r>
              <a:rPr lang="en-US" dirty="0" err="1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Philharmonie</a:t>
            </a:r>
            <a:r>
              <a:rPr lang="en-US" dirty="0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 +Bateau mouche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Roboto"/>
              <a:ea typeface="Roboto"/>
            </a:endParaRPr>
          </a:p>
          <a:p>
            <a:endParaRPr lang="en-US" dirty="0">
              <a:solidFill>
                <a:srgbClr val="8E9B00"/>
              </a:solidFill>
              <a:cs typeface="Roboto"/>
            </a:endParaRPr>
          </a:p>
          <a:p>
            <a:endParaRPr lang="en-US" dirty="0">
              <a:solidFill>
                <a:srgbClr val="8E9B00"/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</a:p>
          <a:p>
            <a:endParaRPr lang="en-US" dirty="0">
              <a:solidFill>
                <a:srgbClr val="F67E18"/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Sortie : </a:t>
            </a:r>
            <a:r>
              <a:rPr lang="en-US" dirty="0" err="1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Philharmonie</a:t>
            </a:r>
            <a:r>
              <a:rPr lang="en-US" dirty="0">
                <a:solidFill>
                  <a:schemeClr val="accent3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 + Bateau mouche</a:t>
            </a:r>
          </a:p>
          <a:p>
            <a:endParaRPr lang="en-US" dirty="0">
              <a:solidFill>
                <a:schemeClr val="accent3">
                  <a:lumMod val="76000"/>
                </a:schemeClr>
              </a:solidFill>
              <a:cs typeface="Roboto"/>
            </a:endParaRPr>
          </a:p>
          <a:p>
            <a:r>
              <a:rPr lang="en-US" sz="13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3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rgbClr val="F67E18"/>
              </a:solidFill>
              <a:cs typeface="Roboto"/>
            </a:endParaRPr>
          </a:p>
          <a:p>
            <a:endParaRPr lang="en-US" dirty="0">
              <a:solidFill>
                <a:srgbClr val="F67E18"/>
              </a:solidFill>
              <a:cs typeface="Roboto"/>
            </a:endParaRPr>
          </a:p>
          <a:p>
            <a:endParaRPr lang="en-US" dirty="0">
              <a:solidFill>
                <a:srgbClr val="8E9B00"/>
              </a:solidFill>
              <a:cs typeface="Roboto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0166-7542-6219-26B2-F94510FD0E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</a:t>
            </a:r>
          </a:p>
          <a:p>
            <a:endParaRPr lang="en-US" dirty="0">
              <a:cs typeface="Roboto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 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Un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arbre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en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main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Construction de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personnage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>
              <a:solidFill>
                <a:schemeClr val="accent4">
                  <a:lumMod val="76000"/>
                </a:schemeClr>
              </a:solidFill>
            </a:endParaRPr>
          </a:p>
          <a:p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 premier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jardin</a:t>
            </a:r>
            <a:endParaRPr lang="en-US">
              <a:solidFill>
                <a:schemeClr val="accent4">
                  <a:lumMod val="76000"/>
                </a:schemeClr>
              </a:solidFill>
              <a:cs typeface="Roboto" pitchFamily="2" charset="0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de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ma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coccinelle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 </a:t>
            </a:r>
          </a:p>
          <a:p>
            <a:endParaRPr lang="en-US" dirty="0">
              <a:solidFill>
                <a:srgbClr val="8E9B00"/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 </a:t>
            </a:r>
            <a:endParaRPr lang="en-US" dirty="0">
              <a:solidFill>
                <a:schemeClr val="accent4">
                  <a:lumMod val="76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 premier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jardin</a:t>
            </a:r>
            <a:endParaRPr lang="en-US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sz="11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B5E44-3CE6-4A32-5F95-4858E37C01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</a:t>
            </a:r>
            <a:endParaRPr lang="en-US">
              <a:solidFill>
                <a:schemeClr val="accent1"/>
              </a:solidFill>
              <a:cs typeface="Roboto" pitchFamily="2" charset="0"/>
            </a:endParaRPr>
          </a:p>
          <a:p>
            <a:endParaRPr lang="en-US" dirty="0">
              <a:cs typeface="Roboto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 </a:t>
            </a:r>
            <a:endParaRPr lang="en-US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 pitchFamily="2" charset="0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Construction de fleur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en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étoile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Construction de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mon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petit poussin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/>
          </a:p>
          <a:p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Carnaval 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fleures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 </a:t>
            </a: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 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abeille</a:t>
            </a:r>
            <a:endParaRPr lang="en-US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rgbClr val="8E9B00"/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</a:p>
          <a:p>
            <a:endParaRPr lang="en-US" dirty="0">
              <a:solidFill>
                <a:srgbClr val="7F7F00"/>
              </a:solidFill>
              <a:cs typeface="Roboto"/>
            </a:endParaRPr>
          </a:p>
          <a:p>
            <a:r>
              <a:rPr lang="en-US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Grands : </a:t>
            </a:r>
            <a:endParaRPr lang="en-US" dirty="0">
              <a:solidFill>
                <a:schemeClr val="bg1">
                  <a:lumMod val="25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Construction de </a:t>
            </a:r>
            <a:r>
              <a:rPr lang="en-US" dirty="0" err="1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poisson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 </a:t>
            </a:r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r>
              <a:rPr lang="en-US" sz="1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rgbClr val="F67E18"/>
              </a:solidFill>
              <a:cs typeface="Roboto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15CFB5-C206-E54E-3C85-FB933CA17B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 </a:t>
            </a:r>
          </a:p>
          <a:p>
            <a:endParaRPr lang="en-US" dirty="0">
              <a:cs typeface="Roboto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</a:t>
            </a:r>
            <a:endParaRPr lang="en-US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 pitchFamily="2" charset="0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Construction de bouquet de fleur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Mon pot de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plante</a:t>
            </a:r>
            <a:endParaRPr lang="en-US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/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Fabrication de lapin </a:t>
            </a:r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oiseau</a:t>
            </a:r>
            <a:endParaRPr lang="en-US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rgbClr val="8E9B00"/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Fleurs à </a:t>
            </a:r>
            <a:r>
              <a:rPr lang="en-US" dirty="0" err="1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l'aide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 de </a:t>
            </a:r>
            <a:r>
              <a:rPr lang="en-US" dirty="0" err="1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cuillères</a:t>
            </a:r>
            <a:endParaRPr lang="en-US" dirty="0" err="1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r>
              <a:rPr lang="en-US" sz="11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rgbClr val="F67E18"/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C11B4A-4F13-7F4D-BB20-4A7B1B4873E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</a:t>
            </a:r>
          </a:p>
          <a:p>
            <a:endParaRPr lang="en-US" dirty="0">
              <a:cs typeface="Roboto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Construction de pomme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en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papier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arbre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 à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oiseaux</a:t>
            </a:r>
            <a:endParaRPr lang="en-US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 dirty="0">
              <a:solidFill>
                <a:schemeClr val="accent4">
                  <a:lumMod val="76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de chenille</a:t>
            </a: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Arbre avec des </a:t>
            </a:r>
            <a:r>
              <a:rPr lang="en-US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papillon</a:t>
            </a:r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  <a:endParaRPr lang="en-US">
              <a:solidFill>
                <a:schemeClr val="tx2">
                  <a:lumMod val="60000"/>
                  <a:lumOff val="40000"/>
                </a:schemeClr>
              </a:solidFill>
              <a:cs typeface="Roboto" pitchFamily="2" charset="0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sz="13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3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Suite 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l'arbre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avec des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papillo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n</a:t>
            </a: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sz="1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 dirty="0" err="1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2CAAB7-3E85-862E-69A0-DA8277427A9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 err="1">
                <a:latin typeface="Roboto"/>
                <a:ea typeface="Roboto"/>
                <a:cs typeface="Roboto"/>
              </a:rPr>
              <a:t>Thème</a:t>
            </a:r>
            <a:r>
              <a:rPr lang="en-US" dirty="0">
                <a:latin typeface="Roboto"/>
                <a:ea typeface="Roboto"/>
                <a:cs typeface="Roboto"/>
              </a:rPr>
              <a:t> : Printemps                                              Allan champagne 06.63.05.38.64                                         </a:t>
            </a:r>
            <a:endParaRPr lang="en-US" dirty="0">
              <a:cs typeface="Roboto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430BFB-4A01-40A5-7FD3-D661F05D51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LES GARENNES 11/03 AU 15/04/2026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20954A-6DF2-C6B4-1622-AD35A631F8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en-US" sz="1400">
                <a:latin typeface="The Bold Font"/>
              </a:rPr>
              <a:t>MERCREDI 11/03</a:t>
            </a:r>
            <a:endParaRPr lang="fr-FR" sz="140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BAEF450-E9C8-727F-3DE2-BBC4B24FBC7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Mercredi 18/03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58100B-A6C1-FB90-EBD7-DBCAD22171F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Mercredi 25/03</a:t>
            </a:r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A315CCE-6853-CAFD-A3F9-A2CE01689D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Mercredi 01/04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A777E76-0ECE-2F4A-B831-ECC2E87E430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Mercredi 08/04</a:t>
            </a:r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32EB7BC-C124-8C20-05DE-003CEE7033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en-US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Matin :</a:t>
            </a:r>
            <a:endParaRPr lang="en-US">
              <a:solidFill>
                <a:schemeClr val="accent1"/>
              </a:solidFill>
              <a:cs typeface="Roboto" pitchFamily="2" charset="0"/>
            </a:endParaRPr>
          </a:p>
          <a:p>
            <a:endParaRPr lang="en-US" dirty="0">
              <a:cs typeface="Roboto"/>
            </a:endParaRPr>
          </a:p>
          <a:p>
            <a:r>
              <a:rPr lang="en-US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Petit : 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Silhouette printemps avec de la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peinture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Mon </a:t>
            </a:r>
            <a:r>
              <a:rPr lang="en-US" dirty="0" err="1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arbre</a:t>
            </a:r>
            <a:r>
              <a:rPr lang="en-US" dirty="0">
                <a:solidFill>
                  <a:schemeClr val="accent5">
                    <a:lumMod val="76000"/>
                    <a:lumOff val="24000"/>
                  </a:schemeClr>
                </a:solidFill>
                <a:latin typeface="Roboto"/>
                <a:ea typeface="Roboto"/>
                <a:cs typeface="Roboto"/>
              </a:rPr>
              <a:t> à pate </a:t>
            </a:r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  <a:p>
            <a:r>
              <a:rPr lang="en-US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Grands :</a:t>
            </a:r>
            <a:endParaRPr lang="en-US"/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La grande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ruches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des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abeilles</a:t>
            </a:r>
            <a:endParaRPr lang="en-US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endParaRPr lang="en-US" dirty="0">
              <a:solidFill>
                <a:schemeClr val="accent4">
                  <a:lumMod val="76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Création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de </a:t>
            </a:r>
            <a:r>
              <a:rPr lang="en-US" dirty="0" err="1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mon</a:t>
            </a:r>
            <a:r>
              <a:rPr lang="en-US" dirty="0">
                <a:solidFill>
                  <a:schemeClr val="accent4">
                    <a:lumMod val="76000"/>
                  </a:schemeClr>
                </a:solidFill>
                <a:latin typeface="Roboto"/>
                <a:ea typeface="Roboto"/>
                <a:cs typeface="Roboto"/>
              </a:rPr>
              <a:t> papillon </a:t>
            </a:r>
          </a:p>
          <a:p>
            <a:endParaRPr lang="en-US" dirty="0">
              <a:solidFill>
                <a:srgbClr val="8E9B00"/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Après-midi :</a:t>
            </a: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Roboto"/>
              <a:ea typeface="Roboto"/>
              <a:cs typeface="Roboto"/>
            </a:endParaRPr>
          </a:p>
          <a:p>
            <a:r>
              <a:rPr lang="en-US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Grands : </a:t>
            </a:r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r>
              <a:rPr lang="en-US" dirty="0" err="1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Jardinage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Roboto"/>
                <a:ea typeface="Roboto"/>
                <a:cs typeface="Roboto"/>
              </a:rPr>
              <a:t> </a:t>
            </a:r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endParaRPr lang="en-US" dirty="0">
              <a:solidFill>
                <a:schemeClr val="bg1">
                  <a:lumMod val="25000"/>
                </a:schemeClr>
              </a:solidFill>
              <a:cs typeface="Roboto"/>
            </a:endParaRPr>
          </a:p>
          <a:p>
            <a:r>
              <a:rPr lang="en-US" sz="11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Chorégraphie</a:t>
            </a:r>
            <a:r>
              <a:rPr lang="en-US" sz="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boto"/>
                <a:ea typeface="Roboto"/>
                <a:cs typeface="Roboto"/>
              </a:rPr>
              <a:t> du printemps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rgbClr val="F67E18"/>
              </a:solidFill>
              <a:cs typeface="Roboto"/>
            </a:endParaRPr>
          </a:p>
          <a:p>
            <a:endParaRPr lang="en-US" dirty="0">
              <a:solidFill>
                <a:schemeClr val="accent5">
                  <a:lumMod val="76000"/>
                  <a:lumOff val="24000"/>
                </a:schemeClr>
              </a:solidFill>
              <a:cs typeface="Roboto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E1456C1-67DB-C457-7BE3-15707073CAE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latin typeface="The Bold Font"/>
              </a:rPr>
              <a:t>Mercredi 15/04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E9D237-8F97-B3C8-1E4F-0D3F532D7B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331E0-8040-8C3A-33D3-84109143AB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AEB01-8F61-5810-FB6C-F730E78A677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01293-C4F4-940F-F652-A336F55EB9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B2FC2B-4518-1EB7-9147-1B71AF67C7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7851D9D-19C5-E85F-89CF-9DE215F9CA5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195E4C-13B0-6D19-6AC0-34F1CFCF4E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E83417-C001-881F-9B67-88516B40139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540A74C-BF9C-6322-E73B-159CFA3939D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1E695D9-FD23-223E-6AD4-FE972B3D83C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4D263A8-B2C0-EFA6-4AB5-56783F0B797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CA8560-CA24-D50E-3F2C-4A0DE429A59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907E0A7-331F-AA4F-2956-C002A77095E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047C93-6C6D-0356-08CA-CB42DD02020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97189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</documentManagement>
</p:properties>
</file>

<file path=customXml/itemProps1.xml><?xml version="1.0" encoding="utf-8"?>
<ds:datastoreItem xmlns:ds="http://schemas.openxmlformats.org/officeDocument/2006/customXml" ds:itemID="{052EB005-85C3-42EE-92F4-BB424CA97283}">
  <ds:schemaRefs>
    <ds:schemaRef ds:uri="2937b951-5ff5-4d04-8321-5676ac338634"/>
    <ds:schemaRef ds:uri="c290801a-bd16-4f49-9537-8fabfcf80cd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36EBB-AA6F-4243-B9E0-1F57E994D272}">
  <ds:schemaRefs>
    <ds:schemaRef ds:uri="2937b951-5ff5-4d04-8321-5676ac338634"/>
    <ds:schemaRef ds:uri="8ae64e47-e7ac-46b2-8e0b-f4a6227f5208"/>
    <ds:schemaRef ds:uri="c290801a-bd16-4f49-9537-8fabfcf80cd0"/>
    <ds:schemaRef ds:uri="d12bdb81-cca0-4033-a500-9675389a1d8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Application>Microsoft Office PowerPoint</Application>
  <PresentationFormat>Format A4 (210 x 297 mm)</PresentationFormat>
  <Slides>18</Slides>
  <Notes>0</Notes>
  <HiddenSlides>0</HiddenSlides>
  <ScaleCrop>false</ScaleCrop>
  <HeadingPairs>
    <vt:vector size="4" baseType="variant">
      <vt:variant>
        <vt:lpstr>Thème</vt:lpstr>
      </vt:variant>
      <vt:variant>
        <vt:i4>9</vt:i4>
      </vt:variant>
      <vt:variant>
        <vt:lpstr>Titres des diapositives</vt:lpstr>
      </vt:variant>
      <vt:variant>
        <vt:i4>18</vt:i4>
      </vt:variant>
    </vt:vector>
  </HeadingPairs>
  <TitlesOfParts>
    <vt:vector size="27" baseType="lpstr"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revision>300</cp:revision>
  <cp:lastPrinted>2016-05-02T07:19:59Z</cp:lastPrinted>
  <dcterms:created xsi:type="dcterms:W3CDTF">2017-10-10T15:02:29Z</dcterms:created>
  <dcterms:modified xsi:type="dcterms:W3CDTF">2026-02-20T16:07:26Z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