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6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7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8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handoutMasterIdLst>
    <p:handoutMasterId r:id="rId16"/>
  </p:handoutMasterIdLst>
  <p:sldIdLst>
    <p:sldId id="271" r:id="rId13"/>
    <p:sldId id="272" r:id="rId14"/>
    <p:sldId id="270" r:id="rId15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89F3F"/>
    <a:srgbClr val="98D1C8"/>
    <a:srgbClr val="4F7EBC"/>
    <a:srgbClr val="2A7387"/>
    <a:srgbClr val="FFFFFE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157198-87DE-6F87-DC8A-E0BAFA06F00F}" v="6" dt="2026-05-11T13:52:17.7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De VILLOUTREYS" userId="cc47a95a-ab7b-432c-89ae-f02cc832c535" providerId="ADAL" clId="{2AF761BE-9F8B-4F5B-B075-56FE4E2F842F}"/>
    <pc:docChg chg="undo custSel modSld">
      <pc:chgData name="Julie De VILLOUTREYS" userId="cc47a95a-ab7b-432c-89ae-f02cc832c535" providerId="ADAL" clId="{2AF761BE-9F8B-4F5B-B075-56FE4E2F842F}" dt="2026-04-24T15:28:18.145" v="2" actId="478"/>
      <pc:docMkLst>
        <pc:docMk/>
      </pc:docMkLst>
      <pc:sldChg chg="addSp delSp mod">
        <pc:chgData name="Julie De VILLOUTREYS" userId="cc47a95a-ab7b-432c-89ae-f02cc832c535" providerId="ADAL" clId="{2AF761BE-9F8B-4F5B-B075-56FE4E2F842F}" dt="2026-04-24T15:28:18.145" v="2" actId="478"/>
        <pc:sldMkLst>
          <pc:docMk/>
          <pc:sldMk cId="1857607873" sldId="270"/>
        </pc:sldMkLst>
      </pc:sldChg>
    </pc:docChg>
  </pc:docChgLst>
  <pc:docChgLst>
    <pc:chgData name="Olivier LUKALA NKOY" userId="S::olivier.lukalankoy@lhaylesroses.ifac.asso.fr::3f9ec26d-304a-463c-8fda-09e2bfa67441" providerId="AD" clId="Web-{0C50EC01-7E0F-232F-B8D2-21266CFD43D6}"/>
    <pc:docChg chg="modSld">
      <pc:chgData name="Olivier LUKALA NKOY" userId="S::olivier.lukalankoy@lhaylesroses.ifac.asso.fr::3f9ec26d-304a-463c-8fda-09e2bfa67441" providerId="AD" clId="Web-{0C50EC01-7E0F-232F-B8D2-21266CFD43D6}" dt="2026-04-30T21:10:38.890" v="752" actId="20577"/>
      <pc:docMkLst>
        <pc:docMk/>
      </pc:docMkLst>
      <pc:sldChg chg="modSp mod modShow">
        <pc:chgData name="Olivier LUKALA NKOY" userId="S::olivier.lukalankoy@lhaylesroses.ifac.asso.fr::3f9ec26d-304a-463c-8fda-09e2bfa67441" providerId="AD" clId="Web-{0C50EC01-7E0F-232F-B8D2-21266CFD43D6}" dt="2026-04-30T21:10:38.890" v="752" actId="20577"/>
        <pc:sldMkLst>
          <pc:docMk/>
          <pc:sldMk cId="1857607873" sldId="270"/>
        </pc:sldMkLst>
        <pc:spChg chg="mod">
          <ac:chgData name="Olivier LUKALA NKOY" userId="S::olivier.lukalankoy@lhaylesroses.ifac.asso.fr::3f9ec26d-304a-463c-8fda-09e2bfa67441" providerId="AD" clId="Web-{0C50EC01-7E0F-232F-B8D2-21266CFD43D6}" dt="2026-04-30T20:02:49.494" v="722" actId="20577"/>
          <ac:spMkLst>
            <pc:docMk/>
            <pc:sldMk cId="1857607873" sldId="270"/>
            <ac:spMk id="2" creationId="{F6CBFE8A-743F-FF16-A561-44305976F618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30T21:06:02.561" v="735" actId="20577"/>
          <ac:spMkLst>
            <pc:docMk/>
            <pc:sldMk cId="1857607873" sldId="270"/>
            <ac:spMk id="3" creationId="{018820B5-96A9-7E5A-3287-D8FCD0B9E55F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30T20:02:04.835" v="717" actId="20577"/>
          <ac:spMkLst>
            <pc:docMk/>
            <pc:sldMk cId="1857607873" sldId="270"/>
            <ac:spMk id="4" creationId="{3A2EFCE6-9450-226B-D4B1-E18D45C755BE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47:43.784" v="448" actId="20577"/>
          <ac:spMkLst>
            <pc:docMk/>
            <pc:sldMk cId="1857607873" sldId="270"/>
            <ac:spMk id="12" creationId="{CA64B964-D865-75DC-CC34-1BFE2375EB8D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35:12.234" v="418" actId="20577"/>
          <ac:spMkLst>
            <pc:docMk/>
            <pc:sldMk cId="1857607873" sldId="270"/>
            <ac:spMk id="13" creationId="{BB21A2CB-DAB6-D6E6-21AB-08434E3BCDD4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30T21:08:56.057" v="747" actId="20577"/>
          <ac:spMkLst>
            <pc:docMk/>
            <pc:sldMk cId="1857607873" sldId="270"/>
            <ac:spMk id="14" creationId="{37A2007A-4E67-8559-C13D-C3C1F8A70050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30T21:10:38.890" v="752" actId="20577"/>
          <ac:spMkLst>
            <pc:docMk/>
            <pc:sldMk cId="1857607873" sldId="270"/>
            <ac:spMk id="16" creationId="{BB58D779-4357-F784-119B-DF20B7AFF770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35:01.281" v="414" actId="20577"/>
          <ac:spMkLst>
            <pc:docMk/>
            <pc:sldMk cId="1857607873" sldId="270"/>
            <ac:spMk id="17" creationId="{5271AA50-DC45-AA08-1AA0-B87CE7CA9571}"/>
          </ac:spMkLst>
        </pc:spChg>
      </pc:sldChg>
      <pc:sldChg chg="modSp">
        <pc:chgData name="Olivier LUKALA NKOY" userId="S::olivier.lukalankoy@lhaylesroses.ifac.asso.fr::3f9ec26d-304a-463c-8fda-09e2bfa67441" providerId="AD" clId="Web-{0C50EC01-7E0F-232F-B8D2-21266CFD43D6}" dt="2026-04-29T21:32:27.169" v="412" actId="20577"/>
        <pc:sldMkLst>
          <pc:docMk/>
          <pc:sldMk cId="986895556" sldId="272"/>
        </pc:sldMkLst>
        <pc:spChg chg="mod">
          <ac:chgData name="Olivier LUKALA NKOY" userId="S::olivier.lukalankoy@lhaylesroses.ifac.asso.fr::3f9ec26d-304a-463c-8fda-09e2bfa67441" providerId="AD" clId="Web-{0C50EC01-7E0F-232F-B8D2-21266CFD43D6}" dt="2026-04-29T20:56:05.760" v="361" actId="20577"/>
          <ac:spMkLst>
            <pc:docMk/>
            <pc:sldMk cId="986895556" sldId="272"/>
            <ac:spMk id="2" creationId="{713EDF4A-8944-9F11-1C40-064CCA37185B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0:57:23.263" v="370" actId="20577"/>
          <ac:spMkLst>
            <pc:docMk/>
            <pc:sldMk cId="986895556" sldId="272"/>
            <ac:spMk id="3" creationId="{BAFC86D1-FE42-3C12-9121-99A6BBC46AA8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0:56:48.137" v="366" actId="20577"/>
          <ac:spMkLst>
            <pc:docMk/>
            <pc:sldMk cId="986895556" sldId="272"/>
            <ac:spMk id="4" creationId="{393F15D2-024C-7932-9152-B706D9090DE4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0:56:29.261" v="364" actId="20577"/>
          <ac:spMkLst>
            <pc:docMk/>
            <pc:sldMk cId="986895556" sldId="272"/>
            <ac:spMk id="6" creationId="{38BBC112-0B66-4B8D-7B4C-6DF0B3C90397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09:34:40.255" v="304" actId="20577"/>
          <ac:spMkLst>
            <pc:docMk/>
            <pc:sldMk cId="986895556" sldId="272"/>
            <ac:spMk id="12" creationId="{F6884AF2-053F-C8B7-AB83-C491B8D35956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09:31:36.551" v="279" actId="20577"/>
          <ac:spMkLst>
            <pc:docMk/>
            <pc:sldMk cId="986895556" sldId="272"/>
            <ac:spMk id="13" creationId="{E548592F-1D84-7062-A750-483C5168D71A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01:06.768" v="382" actId="20577"/>
          <ac:spMkLst>
            <pc:docMk/>
            <pc:sldMk cId="986895556" sldId="272"/>
            <ac:spMk id="14" creationId="{1528B570-1D17-B6D5-5B64-62282385AD87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00:35.111" v="381" actId="20577"/>
          <ac:spMkLst>
            <pc:docMk/>
            <pc:sldMk cId="986895556" sldId="272"/>
            <ac:spMk id="15" creationId="{6E6C83EA-E3C5-50C1-BDA6-BBEFF9CD31E9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32:27.169" v="412" actId="20577"/>
          <ac:spMkLst>
            <pc:docMk/>
            <pc:sldMk cId="986895556" sldId="272"/>
            <ac:spMk id="16" creationId="{85EDB494-B13B-1B2B-E8E2-6F204F888CA4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01:22.581" v="383" actId="20577"/>
          <ac:spMkLst>
            <pc:docMk/>
            <pc:sldMk cId="986895556" sldId="272"/>
            <ac:spMk id="17" creationId="{D1BED61E-CBF8-4D09-E4C9-8A8DE98B342E}"/>
          </ac:spMkLst>
        </pc:spChg>
        <pc:spChg chg="mod">
          <ac:chgData name="Olivier LUKALA NKOY" userId="S::olivier.lukalankoy@lhaylesroses.ifac.asso.fr::3f9ec26d-304a-463c-8fda-09e2bfa67441" providerId="AD" clId="Web-{0C50EC01-7E0F-232F-B8D2-21266CFD43D6}" dt="2026-04-29T21:26:26.660" v="392" actId="20577"/>
          <ac:spMkLst>
            <pc:docMk/>
            <pc:sldMk cId="986895556" sldId="272"/>
            <ac:spMk id="20" creationId="{D3C5EFC3-7034-CB0D-0114-B6F83463DD45}"/>
          </ac:spMkLst>
        </pc:spChg>
      </pc:sldChg>
    </pc:docChg>
  </pc:docChgLst>
  <pc:docChgLst>
    <pc:chgData name="Olivier LUKALA NKOY" userId="S::olivier.lukalankoy@lhaylesroses.ifac.asso.fr::3f9ec26d-304a-463c-8fda-09e2bfa67441" providerId="AD" clId="Web-{3BB3AB3C-23FF-C6BC-0698-563EAD50C589}"/>
    <pc:docChg chg="modSld">
      <pc:chgData name="Olivier LUKALA NKOY" userId="S::olivier.lukalankoy@lhaylesroses.ifac.asso.fr::3f9ec26d-304a-463c-8fda-09e2bfa67441" providerId="AD" clId="Web-{3BB3AB3C-23FF-C6BC-0698-563EAD50C589}" dt="2026-05-07T13:54:08.903" v="11" actId="20577"/>
      <pc:docMkLst>
        <pc:docMk/>
      </pc:docMkLst>
      <pc:sldChg chg="modSp">
        <pc:chgData name="Olivier LUKALA NKOY" userId="S::olivier.lukalankoy@lhaylesroses.ifac.asso.fr::3f9ec26d-304a-463c-8fda-09e2bfa67441" providerId="AD" clId="Web-{3BB3AB3C-23FF-C6BC-0698-563EAD50C589}" dt="2026-05-07T13:43:50.657" v="5" actId="20577"/>
        <pc:sldMkLst>
          <pc:docMk/>
          <pc:sldMk cId="1857607873" sldId="270"/>
        </pc:sldMkLst>
        <pc:spChg chg="mod">
          <ac:chgData name="Olivier LUKALA NKOY" userId="S::olivier.lukalankoy@lhaylesroses.ifac.asso.fr::3f9ec26d-304a-463c-8fda-09e2bfa67441" providerId="AD" clId="Web-{3BB3AB3C-23FF-C6BC-0698-563EAD50C589}" dt="2026-05-07T13:43:50.657" v="5" actId="20577"/>
          <ac:spMkLst>
            <pc:docMk/>
            <pc:sldMk cId="1857607873" sldId="270"/>
            <ac:spMk id="16" creationId="{BB58D779-4357-F784-119B-DF20B7AFF770}"/>
          </ac:spMkLst>
        </pc:spChg>
      </pc:sldChg>
      <pc:sldChg chg="modSp">
        <pc:chgData name="Olivier LUKALA NKOY" userId="S::olivier.lukalankoy@lhaylesroses.ifac.asso.fr::3f9ec26d-304a-463c-8fda-09e2bfa67441" providerId="AD" clId="Web-{3BB3AB3C-23FF-C6BC-0698-563EAD50C589}" dt="2026-05-07T13:54:08.903" v="11" actId="20577"/>
        <pc:sldMkLst>
          <pc:docMk/>
          <pc:sldMk cId="986895556" sldId="272"/>
        </pc:sldMkLst>
        <pc:spChg chg="mod">
          <ac:chgData name="Olivier LUKALA NKOY" userId="S::olivier.lukalankoy@lhaylesroses.ifac.asso.fr::3f9ec26d-304a-463c-8fda-09e2bfa67441" providerId="AD" clId="Web-{3BB3AB3C-23FF-C6BC-0698-563EAD50C589}" dt="2026-05-07T13:54:08.903" v="11" actId="20577"/>
          <ac:spMkLst>
            <pc:docMk/>
            <pc:sldMk cId="986895556" sldId="272"/>
            <ac:spMk id="6" creationId="{38BBC112-0B66-4B8D-7B4C-6DF0B3C90397}"/>
          </ac:spMkLst>
        </pc:spChg>
        <pc:spChg chg="mod">
          <ac:chgData name="Olivier LUKALA NKOY" userId="S::olivier.lukalankoy@lhaylesroses.ifac.asso.fr::3f9ec26d-304a-463c-8fda-09e2bfa67441" providerId="AD" clId="Web-{3BB3AB3C-23FF-C6BC-0698-563EAD50C589}" dt="2026-05-07T13:45:02.895" v="10" actId="20577"/>
          <ac:spMkLst>
            <pc:docMk/>
            <pc:sldMk cId="986895556" sldId="272"/>
            <ac:spMk id="14" creationId="{1528B570-1D17-B6D5-5B64-62282385AD87}"/>
          </ac:spMkLst>
        </pc:spChg>
      </pc:sldChg>
    </pc:docChg>
  </pc:docChgLst>
  <pc:docChgLst>
    <pc:chgData name="Olivier LUKALA NKOY" userId="S::olivier.lukalankoy@lhaylesroses.ifac.asso.fr::3f9ec26d-304a-463c-8fda-09e2bfa67441" providerId="AD" clId="Web-{90157198-87DE-6F87-DC8A-E0BAFA06F00F}"/>
    <pc:docChg chg="modSld">
      <pc:chgData name="Olivier LUKALA NKOY" userId="S::olivier.lukalankoy@lhaylesroses.ifac.asso.fr::3f9ec26d-304a-463c-8fda-09e2bfa67441" providerId="AD" clId="Web-{90157198-87DE-6F87-DC8A-E0BAFA06F00F}" dt="2026-05-11T13:52:17.735" v="5" actId="20577"/>
      <pc:docMkLst>
        <pc:docMk/>
      </pc:docMkLst>
      <pc:sldChg chg="modSp">
        <pc:chgData name="Olivier LUKALA NKOY" userId="S::olivier.lukalankoy@lhaylesroses.ifac.asso.fr::3f9ec26d-304a-463c-8fda-09e2bfa67441" providerId="AD" clId="Web-{90157198-87DE-6F87-DC8A-E0BAFA06F00F}" dt="2026-05-11T13:52:08.797" v="2" actId="20577"/>
        <pc:sldMkLst>
          <pc:docMk/>
          <pc:sldMk cId="1857607873" sldId="270"/>
        </pc:sldMkLst>
        <pc:spChg chg="mod">
          <ac:chgData name="Olivier LUKALA NKOY" userId="S::olivier.lukalankoy@lhaylesroses.ifac.asso.fr::3f9ec26d-304a-463c-8fda-09e2bfa67441" providerId="AD" clId="Web-{90157198-87DE-6F87-DC8A-E0BAFA06F00F}" dt="2026-05-11T13:52:08.797" v="2" actId="20577"/>
          <ac:spMkLst>
            <pc:docMk/>
            <pc:sldMk cId="1857607873" sldId="270"/>
            <ac:spMk id="6" creationId="{27B107CD-9FB0-0719-7116-7445493AAEC7}"/>
          </ac:spMkLst>
        </pc:spChg>
      </pc:sldChg>
      <pc:sldChg chg="modSp">
        <pc:chgData name="Olivier LUKALA NKOY" userId="S::olivier.lukalankoy@lhaylesroses.ifac.asso.fr::3f9ec26d-304a-463c-8fda-09e2bfa67441" providerId="AD" clId="Web-{90157198-87DE-6F87-DC8A-E0BAFA06F00F}" dt="2026-05-11T13:52:17.735" v="5" actId="20577"/>
        <pc:sldMkLst>
          <pc:docMk/>
          <pc:sldMk cId="986895556" sldId="272"/>
        </pc:sldMkLst>
        <pc:spChg chg="mod">
          <ac:chgData name="Olivier LUKALA NKOY" userId="S::olivier.lukalankoy@lhaylesroses.ifac.asso.fr::3f9ec26d-304a-463c-8fda-09e2bfa67441" providerId="AD" clId="Web-{90157198-87DE-6F87-DC8A-E0BAFA06F00F}" dt="2026-05-11T13:52:17.735" v="5" actId="20577"/>
          <ac:spMkLst>
            <pc:docMk/>
            <pc:sldMk cId="986895556" sldId="272"/>
            <ac:spMk id="6" creationId="{38BBC112-0B66-4B8D-7B4C-6DF0B3C90397}"/>
          </ac:spMkLst>
        </pc:spChg>
      </pc:sldChg>
    </pc:docChg>
  </pc:docChgLst>
  <pc:docChgLst>
    <pc:chgData name="Olivier LUKALA NKOY" userId="S::olivier.lukalankoy@lhaylesroses.ifac.asso.fr::3f9ec26d-304a-463c-8fda-09e2bfa67441" providerId="AD" clId="Web-{E7B76519-1988-1F7F-BDE2-66DB8D7A6724}"/>
    <pc:docChg chg="addSld delSld modSld sldOrd">
      <pc:chgData name="Olivier LUKALA NKOY" userId="S::olivier.lukalankoy@lhaylesroses.ifac.asso.fr::3f9ec26d-304a-463c-8fda-09e2bfa67441" providerId="AD" clId="Web-{E7B76519-1988-1F7F-BDE2-66DB8D7A6724}" dt="2026-04-27T20:36:26.693" v="461" actId="20577"/>
      <pc:docMkLst>
        <pc:docMk/>
      </pc:docMkLst>
      <pc:sldChg chg="addSp delSp modSp mod ord modClrScheme chgLayout">
        <pc:chgData name="Olivier LUKALA NKOY" userId="S::olivier.lukalankoy@lhaylesroses.ifac.asso.fr::3f9ec26d-304a-463c-8fda-09e2bfa67441" providerId="AD" clId="Web-{E7B76519-1988-1F7F-BDE2-66DB8D7A6724}" dt="2026-04-27T20:36:26.693" v="461" actId="20577"/>
        <pc:sldMkLst>
          <pc:docMk/>
          <pc:sldMk cId="1857607873" sldId="270"/>
        </pc:sldMkLst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3" creationId="{018820B5-96A9-7E5A-3287-D8FCD0B9E55F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49.898" v="293"/>
          <ac:spMkLst>
            <pc:docMk/>
            <pc:sldMk cId="1857607873" sldId="270"/>
            <ac:spMk id="5" creationId="{5BD482D7-4C2F-DFBF-0763-FE6D39AF59E0}"/>
          </ac:spMkLst>
        </pc:spChg>
        <pc:spChg chg="mod">
          <ac:chgData name="Olivier LUKALA NKOY" userId="S::olivier.lukalankoy@lhaylesroses.ifac.asso.fr::3f9ec26d-304a-463c-8fda-09e2bfa67441" providerId="AD" clId="Web-{E7B76519-1988-1F7F-BDE2-66DB8D7A6724}" dt="2026-04-27T20:11:25.893" v="326" actId="20577"/>
          <ac:spMkLst>
            <pc:docMk/>
            <pc:sldMk cId="1857607873" sldId="270"/>
            <ac:spMk id="6" creationId="{27B107CD-9FB0-0719-7116-7445493AAEC7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7" creationId="{F9300BEC-75E9-C9BE-6FB1-4BC0C56B2614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8" creationId="{58542547-0909-DD87-D3D1-26E2C5CB5B58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9" creationId="{1A7F27D1-B335-58D0-7123-9FF84EFFE2AD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10" creationId="{A16E2B34-FBAA-8CFC-F14D-670812C659E8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36:26.693" v="461" actId="20577"/>
          <ac:spMkLst>
            <pc:docMk/>
            <pc:sldMk cId="1857607873" sldId="270"/>
            <ac:spMk id="11" creationId="{18D3B88A-6BBA-813D-BFB8-B89ED914A109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13" creationId="{BB21A2CB-DAB6-D6E6-21AB-08434E3BCDD4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14" creationId="{37A2007A-4E67-8559-C13D-C3C1F8A70050}"/>
          </ac:spMkLst>
        </pc:spChg>
        <pc:spChg chg="mod">
          <ac:chgData name="Olivier LUKALA NKOY" userId="S::olivier.lukalankoy@lhaylesroses.ifac.asso.fr::3f9ec26d-304a-463c-8fda-09e2bfa67441" providerId="AD" clId="Web-{E7B76519-1988-1F7F-BDE2-66DB8D7A6724}" dt="2026-04-27T20:04:20.289" v="296" actId="20577"/>
          <ac:spMkLst>
            <pc:docMk/>
            <pc:sldMk cId="1857607873" sldId="270"/>
            <ac:spMk id="15" creationId="{B5D5443C-7A43-AE8D-1EAF-D8AD16A6866F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16" creationId="{BB58D779-4357-F784-119B-DF20B7AFF770}"/>
          </ac:spMkLst>
        </pc:spChg>
        <pc:spChg chg="mod ord">
          <ac:chgData name="Olivier LUKALA NKOY" userId="S::olivier.lukalankoy@lhaylesroses.ifac.asso.fr::3f9ec26d-304a-463c-8fda-09e2bfa67441" providerId="AD" clId="Web-{E7B76519-1988-1F7F-BDE2-66DB8D7A6724}" dt="2026-04-27T20:03:58.914" v="294"/>
          <ac:spMkLst>
            <pc:docMk/>
            <pc:sldMk cId="1857607873" sldId="270"/>
            <ac:spMk id="17" creationId="{5271AA50-DC45-AA08-1AA0-B87CE7CA9571}"/>
          </ac:spMkLst>
        </pc:spChg>
        <pc:spChg chg="add">
          <ac:chgData name="Olivier LUKALA NKOY" userId="S::olivier.lukalankoy@lhaylesroses.ifac.asso.fr::3f9ec26d-304a-463c-8fda-09e2bfa67441" providerId="AD" clId="Web-{E7B76519-1988-1F7F-BDE2-66DB8D7A6724}" dt="2026-04-27T19:54:36.385" v="241"/>
          <ac:spMkLst>
            <pc:docMk/>
            <pc:sldMk cId="1857607873" sldId="270"/>
            <ac:spMk id="18" creationId="{21F78FE8-2BA7-1FDD-4360-01404DBE200B}"/>
          </ac:spMkLst>
        </pc:spChg>
        <pc:spChg chg="add">
          <ac:chgData name="Olivier LUKALA NKOY" userId="S::olivier.lukalankoy@lhaylesroses.ifac.asso.fr::3f9ec26d-304a-463c-8fda-09e2bfa67441" providerId="AD" clId="Web-{E7B76519-1988-1F7F-BDE2-66DB8D7A6724}" dt="2026-04-27T19:55:07.449" v="242"/>
          <ac:spMkLst>
            <pc:docMk/>
            <pc:sldMk cId="1857607873" sldId="270"/>
            <ac:spMk id="19" creationId="{A411BB8A-43E4-B456-1510-6840E53F9F4C}"/>
          </ac:spMkLst>
        </pc:spChg>
        <pc:picChg chg="add mod">
          <ac:chgData name="Olivier LUKALA NKOY" userId="S::olivier.lukalankoy@lhaylesroses.ifac.asso.fr::3f9ec26d-304a-463c-8fda-09e2bfa67441" providerId="AD" clId="Web-{E7B76519-1988-1F7F-BDE2-66DB8D7A6724}" dt="2026-04-27T20:35:27.255" v="448" actId="14100"/>
          <ac:picMkLst>
            <pc:docMk/>
            <pc:sldMk cId="1857607873" sldId="270"/>
            <ac:picMk id="26" creationId="{7D26DDB8-626D-C8F1-EA66-911F8ACEF763}"/>
          </ac:picMkLst>
        </pc:picChg>
      </pc:sldChg>
      <pc:sldChg chg="modSp">
        <pc:chgData name="Olivier LUKALA NKOY" userId="S::olivier.lukalankoy@lhaylesroses.ifac.asso.fr::3f9ec26d-304a-463c-8fda-09e2bfa67441" providerId="AD" clId="Web-{E7B76519-1988-1F7F-BDE2-66DB8D7A6724}" dt="2026-04-27T14:44:54.104" v="237" actId="20577"/>
        <pc:sldMkLst>
          <pc:docMk/>
          <pc:sldMk cId="2273907421" sldId="271"/>
        </pc:sldMkLst>
        <pc:spChg chg="mod">
          <ac:chgData name="Olivier LUKALA NKOY" userId="S::olivier.lukalankoy@lhaylesroses.ifac.asso.fr::3f9ec26d-304a-463c-8fda-09e2bfa67441" providerId="AD" clId="Web-{E7B76519-1988-1F7F-BDE2-66DB8D7A6724}" dt="2026-04-27T14:44:54.104" v="237" actId="20577"/>
          <ac:spMkLst>
            <pc:docMk/>
            <pc:sldMk cId="2273907421" sldId="271"/>
            <ac:spMk id="4" creationId="{7728DA86-1679-BC10-75A8-ADFFBCEC0298}"/>
          </ac:spMkLst>
        </pc:spChg>
        <pc:spChg chg="mod">
          <ac:chgData name="Olivier LUKALA NKOY" userId="S::olivier.lukalankoy@lhaylesroses.ifac.asso.fr::3f9ec26d-304a-463c-8fda-09e2bfa67441" providerId="AD" clId="Web-{E7B76519-1988-1F7F-BDE2-66DB8D7A6724}" dt="2026-04-27T14:43:31.023" v="228" actId="20577"/>
          <ac:spMkLst>
            <pc:docMk/>
            <pc:sldMk cId="2273907421" sldId="271"/>
            <ac:spMk id="5" creationId="{3E38EC38-45E7-8FC8-134D-6075B996C923}"/>
          </ac:spMkLst>
        </pc:spChg>
        <pc:spChg chg="mod">
          <ac:chgData name="Olivier LUKALA NKOY" userId="S::olivier.lukalankoy@lhaylesroses.ifac.asso.fr::3f9ec26d-304a-463c-8fda-09e2bfa67441" providerId="AD" clId="Web-{E7B76519-1988-1F7F-BDE2-66DB8D7A6724}" dt="2026-04-27T14:39:50.245" v="220" actId="20577"/>
          <ac:spMkLst>
            <pc:docMk/>
            <pc:sldMk cId="2273907421" sldId="271"/>
            <ac:spMk id="6" creationId="{346A9ED2-3B5D-5A3D-6C24-614A463DCB52}"/>
          </ac:spMkLst>
        </pc:spChg>
        <pc:spChg chg="mod">
          <ac:chgData name="Olivier LUKALA NKOY" userId="S::olivier.lukalankoy@lhaylesroses.ifac.asso.fr::3f9ec26d-304a-463c-8fda-09e2bfa67441" providerId="AD" clId="Web-{E7B76519-1988-1F7F-BDE2-66DB8D7A6724}" dt="2026-04-27T14:34:55.646" v="171" actId="20577"/>
          <ac:spMkLst>
            <pc:docMk/>
            <pc:sldMk cId="2273907421" sldId="271"/>
            <ac:spMk id="7" creationId="{A026BD56-E0A5-7F69-7268-5D97A3B1626E}"/>
          </ac:spMkLst>
        </pc:spChg>
      </pc:sldChg>
      <pc:sldChg chg="modSp add replId">
        <pc:chgData name="Olivier LUKALA NKOY" userId="S::olivier.lukalankoy@lhaylesroses.ifac.asso.fr::3f9ec26d-304a-463c-8fda-09e2bfa67441" providerId="AD" clId="Web-{E7B76519-1988-1F7F-BDE2-66DB8D7A6724}" dt="2026-04-27T19:56:37.718" v="249" actId="20577"/>
        <pc:sldMkLst>
          <pc:docMk/>
          <pc:sldMk cId="986895556" sldId="272"/>
        </pc:sldMkLst>
        <pc:spChg chg="mod">
          <ac:chgData name="Olivier LUKALA NKOY" userId="S::olivier.lukalankoy@lhaylesroses.ifac.asso.fr::3f9ec26d-304a-463c-8fda-09e2bfa67441" providerId="AD" clId="Web-{E7B76519-1988-1F7F-BDE2-66DB8D7A6724}" dt="2026-04-27T19:56:16.545" v="246" actId="20577"/>
          <ac:spMkLst>
            <pc:docMk/>
            <pc:sldMk cId="986895556" sldId="272"/>
            <ac:spMk id="8" creationId="{5A17AF61-0BCC-9139-9E2A-89DF8E869AF9}"/>
          </ac:spMkLst>
        </pc:spChg>
        <pc:spChg chg="mod">
          <ac:chgData name="Olivier LUKALA NKOY" userId="S::olivier.lukalankoy@lhaylesroses.ifac.asso.fr::3f9ec26d-304a-463c-8fda-09e2bfa67441" providerId="AD" clId="Web-{E7B76519-1988-1F7F-BDE2-66DB8D7A6724}" dt="2026-04-27T19:56:37.718" v="249" actId="20577"/>
          <ac:spMkLst>
            <pc:docMk/>
            <pc:sldMk cId="986895556" sldId="272"/>
            <ac:spMk id="9" creationId="{13E8C0E1-CE38-CE7E-48AF-25C0F58C6B47}"/>
          </ac:spMkLst>
        </pc:spChg>
      </pc:sldChg>
    </pc:docChg>
  </pc:docChgLst>
  <pc:docChgLst>
    <pc:chgData name="Olivier LUKALA NKOY" userId="S::olivier.lukalankoy@lhaylesroses.ifac.asso.fr::3f9ec26d-304a-463c-8fda-09e2bfa67441" providerId="AD" clId="Web-{F7EA5936-6CA6-4C7D-531A-0661B9CE39EE}"/>
    <pc:docChg chg="addSld delSld modSld">
      <pc:chgData name="Olivier LUKALA NKOY" userId="S::olivier.lukalankoy@lhaylesroses.ifac.asso.fr::3f9ec26d-304a-463c-8fda-09e2bfa67441" providerId="AD" clId="Web-{F7EA5936-6CA6-4C7D-531A-0661B9CE39EE}" dt="2026-04-14T07:12:50.453" v="66"/>
      <pc:docMkLst>
        <pc:docMk/>
      </pc:docMkLst>
      <pc:sldChg chg="addSp delSp modSp mod modClrScheme chgLayout">
        <pc:chgData name="Olivier LUKALA NKOY" userId="S::olivier.lukalankoy@lhaylesroses.ifac.asso.fr::3f9ec26d-304a-463c-8fda-09e2bfa67441" providerId="AD" clId="Web-{F7EA5936-6CA6-4C7D-531A-0661B9CE39EE}" dt="2026-04-14T06:51:50.851" v="47" actId="20577"/>
        <pc:sldMkLst>
          <pc:docMk/>
          <pc:sldMk cId="1857607873" sldId="270"/>
        </pc:sldMkLst>
        <pc:spChg chg="mod ord">
          <ac:chgData name="Olivier LUKALA NKOY" userId="S::olivier.lukalankoy@lhaylesroses.ifac.asso.fr::3f9ec26d-304a-463c-8fda-09e2bfa67441" providerId="AD" clId="Web-{F7EA5936-6CA6-4C7D-531A-0661B9CE39EE}" dt="2026-04-14T06:47:24.141" v="8"/>
          <ac:spMkLst>
            <pc:docMk/>
            <pc:sldMk cId="1857607873" sldId="270"/>
            <ac:spMk id="2" creationId="{F6CBFE8A-743F-FF16-A561-44305976F618}"/>
          </ac:spMkLst>
        </pc:spChg>
        <pc:spChg chg="mod">
          <ac:chgData name="Olivier LUKALA NKOY" userId="S::olivier.lukalankoy@lhaylesroses.ifac.asso.fr::3f9ec26d-304a-463c-8fda-09e2bfa67441" providerId="AD" clId="Web-{F7EA5936-6CA6-4C7D-531A-0661B9CE39EE}" dt="2026-04-14T06:47:11.860" v="7"/>
          <ac:spMkLst>
            <pc:docMk/>
            <pc:sldMk cId="1857607873" sldId="270"/>
            <ac:spMk id="5" creationId="{5BD482D7-4C2F-DFBF-0763-FE6D39AF59E0}"/>
          </ac:spMkLst>
        </pc:spChg>
        <pc:spChg chg="mod">
          <ac:chgData name="Olivier LUKALA NKOY" userId="S::olivier.lukalankoy@lhaylesroses.ifac.asso.fr::3f9ec26d-304a-463c-8fda-09e2bfa67441" providerId="AD" clId="Web-{F7EA5936-6CA6-4C7D-531A-0661B9CE39EE}" dt="2026-04-14T06:50:38.209" v="24" actId="20577"/>
          <ac:spMkLst>
            <pc:docMk/>
            <pc:sldMk cId="1857607873" sldId="270"/>
            <ac:spMk id="6" creationId="{27B107CD-9FB0-0719-7116-7445493AAEC7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51:08.460" v="35" actId="20577"/>
          <ac:spMkLst>
            <pc:docMk/>
            <pc:sldMk cId="1857607873" sldId="270"/>
            <ac:spMk id="7" creationId="{F9300BEC-75E9-C9BE-6FB1-4BC0C56B2614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51:20.476" v="38" actId="20577"/>
          <ac:spMkLst>
            <pc:docMk/>
            <pc:sldMk cId="1857607873" sldId="270"/>
            <ac:spMk id="8" creationId="{58542547-0909-DD87-D3D1-26E2C5CB5B58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51:28.116" v="41" actId="20577"/>
          <ac:spMkLst>
            <pc:docMk/>
            <pc:sldMk cId="1857607873" sldId="270"/>
            <ac:spMk id="9" creationId="{1A7F27D1-B335-58D0-7123-9FF84EFFE2AD}"/>
          </ac:spMkLst>
        </pc:spChg>
        <pc:spChg chg="mod">
          <ac:chgData name="Olivier LUKALA NKOY" userId="S::olivier.lukalankoy@lhaylesroses.ifac.asso.fr::3f9ec26d-304a-463c-8fda-09e2bfa67441" providerId="AD" clId="Web-{F7EA5936-6CA6-4C7D-531A-0661B9CE39EE}" dt="2026-04-14T06:51:50.851" v="47" actId="20577"/>
          <ac:spMkLst>
            <pc:docMk/>
            <pc:sldMk cId="1857607873" sldId="270"/>
            <ac:spMk id="10" creationId="{A16E2B34-FBAA-8CFC-F14D-670812C659E8}"/>
          </ac:spMkLst>
        </pc:spChg>
        <pc:spChg chg="mod">
          <ac:chgData name="Olivier LUKALA NKOY" userId="S::olivier.lukalankoy@lhaylesroses.ifac.asso.fr::3f9ec26d-304a-463c-8fda-09e2bfa67441" providerId="AD" clId="Web-{F7EA5936-6CA6-4C7D-531A-0661B9CE39EE}" dt="2026-04-14T06:50:59.022" v="29" actId="20577"/>
          <ac:spMkLst>
            <pc:docMk/>
            <pc:sldMk cId="1857607873" sldId="270"/>
            <ac:spMk id="11" creationId="{18D3B88A-6BBA-813D-BFB8-B89ED914A109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47:24.141" v="8"/>
          <ac:spMkLst>
            <pc:docMk/>
            <pc:sldMk cId="1857607873" sldId="270"/>
            <ac:spMk id="12" creationId="{CA64B964-D865-75DC-CC34-1BFE2375EB8D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47:24.141" v="8"/>
          <ac:spMkLst>
            <pc:docMk/>
            <pc:sldMk cId="1857607873" sldId="270"/>
            <ac:spMk id="13" creationId="{BB21A2CB-DAB6-D6E6-21AB-08434E3BCDD4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47:24.141" v="8"/>
          <ac:spMkLst>
            <pc:docMk/>
            <pc:sldMk cId="1857607873" sldId="270"/>
            <ac:spMk id="14" creationId="{37A2007A-4E67-8559-C13D-C3C1F8A70050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47:24.141" v="8"/>
          <ac:spMkLst>
            <pc:docMk/>
            <pc:sldMk cId="1857607873" sldId="270"/>
            <ac:spMk id="15" creationId="{B5D5443C-7A43-AE8D-1EAF-D8AD16A6866F}"/>
          </ac:spMkLst>
        </pc:spChg>
        <pc:spChg chg="mod ord">
          <ac:chgData name="Olivier LUKALA NKOY" userId="S::olivier.lukalankoy@lhaylesroses.ifac.asso.fr::3f9ec26d-304a-463c-8fda-09e2bfa67441" providerId="AD" clId="Web-{F7EA5936-6CA6-4C7D-531A-0661B9CE39EE}" dt="2026-04-14T06:47:24.141" v="8"/>
          <ac:spMkLst>
            <pc:docMk/>
            <pc:sldMk cId="1857607873" sldId="270"/>
            <ac:spMk id="16" creationId="{BB58D779-4357-F784-119B-DF20B7AFF770}"/>
          </ac:spMkLst>
        </pc:spChg>
        <pc:spChg chg="mod">
          <ac:chgData name="Olivier LUKALA NKOY" userId="S::olivier.lukalankoy@lhaylesroses.ifac.asso.fr::3f9ec26d-304a-463c-8fda-09e2bfa67441" providerId="AD" clId="Web-{F7EA5936-6CA6-4C7D-531A-0661B9CE39EE}" dt="2026-04-14T06:47:11.860" v="7"/>
          <ac:spMkLst>
            <pc:docMk/>
            <pc:sldMk cId="1857607873" sldId="270"/>
            <ac:spMk id="17" creationId="{5271AA50-DC45-AA08-1AA0-B87CE7CA9571}"/>
          </ac:spMkLst>
        </pc:spChg>
      </pc:sldChg>
    </pc:docChg>
  </pc:docChgLst>
  <pc:docChgLst>
    <pc:chgData clId="Web-{F7EA5936-6CA6-4C7D-531A-0661B9CE39EE}"/>
    <pc:docChg chg="modSld">
      <pc:chgData name="" userId="" providerId="" clId="Web-{F7EA5936-6CA6-4C7D-531A-0661B9CE39EE}" dt="2026-04-14T06:45:29.340" v="6" actId="20577"/>
      <pc:docMkLst>
        <pc:docMk/>
      </pc:docMkLst>
      <pc:sldChg chg="modSp">
        <pc:chgData name="" userId="" providerId="" clId="Web-{F7EA5936-6CA6-4C7D-531A-0661B9CE39EE}" dt="2026-04-14T06:45:29.340" v="6" actId="20577"/>
        <pc:sldMkLst>
          <pc:docMk/>
          <pc:sldMk cId="2273907421" sldId="271"/>
        </pc:sldMkLst>
        <pc:spChg chg="mod">
          <ac:chgData name="" userId="" providerId="" clId="Web-{F7EA5936-6CA6-4C7D-531A-0661B9CE39EE}" dt="2026-04-14T06:45:29.340" v="6" actId="20577"/>
          <ac:spMkLst>
            <pc:docMk/>
            <pc:sldMk cId="2273907421" sldId="271"/>
            <ac:spMk id="2" creationId="{3D7D706E-2D93-AB57-38DD-6A5C58A397E8}"/>
          </ac:spMkLst>
        </pc:spChg>
      </pc:sldChg>
    </pc:docChg>
  </pc:docChgLst>
  <pc:docChgLst>
    <pc:chgData name="Olivier LUKALA NKOY" userId="S::olivier.lukalankoy@lhaylesroses.ifac.asso.fr::3f9ec26d-304a-463c-8fda-09e2bfa67441" providerId="AD" clId="Web-{BD58341F-9A4E-789F-0D16-A2291651F1F0}"/>
    <pc:docChg chg="modSld">
      <pc:chgData name="Olivier LUKALA NKOY" userId="S::olivier.lukalankoy@lhaylesroses.ifac.asso.fr::3f9ec26d-304a-463c-8fda-09e2bfa67441" providerId="AD" clId="Web-{BD58341F-9A4E-789F-0D16-A2291651F1F0}" dt="2026-05-07T13:33:51.541" v="384" actId="20577"/>
      <pc:docMkLst>
        <pc:docMk/>
      </pc:docMkLst>
      <pc:sldChg chg="modSp mod modShow">
        <pc:chgData name="Olivier LUKALA NKOY" userId="S::olivier.lukalankoy@lhaylesroses.ifac.asso.fr::3f9ec26d-304a-463c-8fda-09e2bfa67441" providerId="AD" clId="Web-{BD58341F-9A4E-789F-0D16-A2291651F1F0}" dt="2026-05-07T13:33:51.541" v="384" actId="20577"/>
        <pc:sldMkLst>
          <pc:docMk/>
          <pc:sldMk cId="1857607873" sldId="270"/>
        </pc:sldMkLst>
        <pc:spChg chg="mod">
          <ac:chgData name="Olivier LUKALA NKOY" userId="S::olivier.lukalankoy@lhaylesroses.ifac.asso.fr::3f9ec26d-304a-463c-8fda-09e2bfa67441" providerId="AD" clId="Web-{BD58341F-9A4E-789F-0D16-A2291651F1F0}" dt="2026-05-07T13:08:24.026" v="327" actId="20577"/>
          <ac:spMkLst>
            <pc:docMk/>
            <pc:sldMk cId="1857607873" sldId="270"/>
            <ac:spMk id="2" creationId="{F6CBFE8A-743F-FF16-A561-44305976F618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32:45.144" v="372" actId="20577"/>
          <ac:spMkLst>
            <pc:docMk/>
            <pc:sldMk cId="1857607873" sldId="270"/>
            <ac:spMk id="4" creationId="{3A2EFCE6-9450-226B-D4B1-E18D45C755BE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9:27.059" v="335" actId="20577"/>
          <ac:spMkLst>
            <pc:docMk/>
            <pc:sldMk cId="1857607873" sldId="270"/>
            <ac:spMk id="12" creationId="{CA64B964-D865-75DC-CC34-1BFE2375EB8D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10:10.732" v="342" actId="20577"/>
          <ac:spMkLst>
            <pc:docMk/>
            <pc:sldMk cId="1857607873" sldId="270"/>
            <ac:spMk id="13" creationId="{BB21A2CB-DAB6-D6E6-21AB-08434E3BCDD4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30:58.788" v="370" actId="20577"/>
          <ac:spMkLst>
            <pc:docMk/>
            <pc:sldMk cId="1857607873" sldId="270"/>
            <ac:spMk id="14" creationId="{37A2007A-4E67-8559-C13D-C3C1F8A70050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33:51.541" v="384" actId="20577"/>
          <ac:spMkLst>
            <pc:docMk/>
            <pc:sldMk cId="1857607873" sldId="270"/>
            <ac:spMk id="16" creationId="{BB58D779-4357-F784-119B-DF20B7AFF770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33:18.616" v="378" actId="20577"/>
          <ac:spMkLst>
            <pc:docMk/>
            <pc:sldMk cId="1857607873" sldId="270"/>
            <ac:spMk id="17" creationId="{5271AA50-DC45-AA08-1AA0-B87CE7CA9571}"/>
          </ac:spMkLst>
        </pc:spChg>
      </pc:sldChg>
      <pc:sldChg chg="modSp">
        <pc:chgData name="Olivier LUKALA NKOY" userId="S::olivier.lukalankoy@lhaylesroses.ifac.asso.fr::3f9ec26d-304a-463c-8fda-09e2bfa67441" providerId="AD" clId="Web-{BD58341F-9A4E-789F-0D16-A2291651F1F0}" dt="2026-05-07T11:40:44.726" v="27" actId="20577"/>
        <pc:sldMkLst>
          <pc:docMk/>
          <pc:sldMk cId="2273907421" sldId="271"/>
        </pc:sldMkLst>
        <pc:spChg chg="mod">
          <ac:chgData name="Olivier LUKALA NKOY" userId="S::olivier.lukalankoy@lhaylesroses.ifac.asso.fr::3f9ec26d-304a-463c-8fda-09e2bfa67441" providerId="AD" clId="Web-{BD58341F-9A4E-789F-0D16-A2291651F1F0}" dt="2026-05-07T11:39:49.271" v="7" actId="20577"/>
          <ac:spMkLst>
            <pc:docMk/>
            <pc:sldMk cId="2273907421" sldId="271"/>
            <ac:spMk id="6" creationId="{346A9ED2-3B5D-5A3D-6C24-614A463DCB52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1:40:44.726" v="27" actId="20577"/>
          <ac:spMkLst>
            <pc:docMk/>
            <pc:sldMk cId="2273907421" sldId="271"/>
            <ac:spMk id="7" creationId="{A026BD56-E0A5-7F69-7268-5D97A3B1626E}"/>
          </ac:spMkLst>
        </pc:spChg>
      </pc:sldChg>
      <pc:sldChg chg="modSp mod modShow">
        <pc:chgData name="Olivier LUKALA NKOY" userId="S::olivier.lukalankoy@lhaylesroses.ifac.asso.fr::3f9ec26d-304a-463c-8fda-09e2bfa67441" providerId="AD" clId="Web-{BD58341F-9A4E-789F-0D16-A2291651F1F0}" dt="2026-05-07T13:06:41.149" v="323" actId="20577"/>
        <pc:sldMkLst>
          <pc:docMk/>
          <pc:sldMk cId="986895556" sldId="272"/>
        </pc:sldMkLst>
        <pc:spChg chg="mod">
          <ac:chgData name="Olivier LUKALA NKOY" userId="S::olivier.lukalankoy@lhaylesroses.ifac.asso.fr::3f9ec26d-304a-463c-8fda-09e2bfa67441" providerId="AD" clId="Web-{BD58341F-9A4E-789F-0D16-A2291651F1F0}" dt="2026-05-07T13:01:58.668" v="297" actId="20577"/>
          <ac:spMkLst>
            <pc:docMk/>
            <pc:sldMk cId="986895556" sldId="272"/>
            <ac:spMk id="2" creationId="{713EDF4A-8944-9F11-1C40-064CCA37185B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1:26.620" v="292" actId="20577"/>
          <ac:spMkLst>
            <pc:docMk/>
            <pc:sldMk cId="986895556" sldId="272"/>
            <ac:spMk id="3" creationId="{BAFC86D1-FE42-3C12-9121-99A6BBC46AA8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1:40.480" v="294" actId="20577"/>
          <ac:spMkLst>
            <pc:docMk/>
            <pc:sldMk cId="986895556" sldId="272"/>
            <ac:spMk id="4" creationId="{393F15D2-024C-7932-9152-B706D9090DE4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2:54:55.979" v="244" actId="20577"/>
          <ac:spMkLst>
            <pc:docMk/>
            <pc:sldMk cId="986895556" sldId="272"/>
            <ac:spMk id="5" creationId="{AB1D68ED-5333-F3BF-3CB9-A7E3D8A5E0A6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5:02.458" v="312" actId="20577"/>
          <ac:spMkLst>
            <pc:docMk/>
            <pc:sldMk cId="986895556" sldId="272"/>
            <ac:spMk id="12" creationId="{F6884AF2-053F-C8B7-AB83-C491B8D35956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2:51.124" v="301" actId="20577"/>
          <ac:spMkLst>
            <pc:docMk/>
            <pc:sldMk cId="986895556" sldId="272"/>
            <ac:spMk id="13" creationId="{E548592F-1D84-7062-A750-483C5168D71A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0:52.899" v="289" actId="20577"/>
          <ac:spMkLst>
            <pc:docMk/>
            <pc:sldMk cId="986895556" sldId="272"/>
            <ac:spMk id="14" creationId="{1528B570-1D17-B6D5-5B64-62282385AD87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3:44.705" v="306" actId="20577"/>
          <ac:spMkLst>
            <pc:docMk/>
            <pc:sldMk cId="986895556" sldId="272"/>
            <ac:spMk id="15" creationId="{6E6C83EA-E3C5-50C1-BDA6-BBEFF9CD31E9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5:22.271" v="315" actId="20577"/>
          <ac:spMkLst>
            <pc:docMk/>
            <pc:sldMk cId="986895556" sldId="272"/>
            <ac:spMk id="16" creationId="{85EDB494-B13B-1B2B-E8E2-6F204F888CA4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4:05.518" v="308" actId="20577"/>
          <ac:spMkLst>
            <pc:docMk/>
            <pc:sldMk cId="986895556" sldId="272"/>
            <ac:spMk id="17" creationId="{D1BED61E-CBF8-4D09-E4C9-8A8DE98B342E}"/>
          </ac:spMkLst>
        </pc:spChg>
        <pc:spChg chg="mod">
          <ac:chgData name="Olivier LUKALA NKOY" userId="S::olivier.lukalankoy@lhaylesroses.ifac.asso.fr::3f9ec26d-304a-463c-8fda-09e2bfa67441" providerId="AD" clId="Web-{BD58341F-9A4E-789F-0D16-A2291651F1F0}" dt="2026-05-07T13:06:41.149" v="323" actId="20577"/>
          <ac:spMkLst>
            <pc:docMk/>
            <pc:sldMk cId="986895556" sldId="272"/>
            <ac:spMk id="20" creationId="{D3C5EFC3-7034-CB0D-0114-B6F83463DD4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- 2 semaines / M + A-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5C82DFF9-6F57-DDB2-FDD1-1AFEF659E8F3}"/>
              </a:ext>
            </a:extLst>
          </p:cNvPr>
          <p:cNvSpPr/>
          <p:nvPr userDrawn="1"/>
        </p:nvSpPr>
        <p:spPr>
          <a:xfrm>
            <a:off x="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C1982A0-7D66-1B34-EB7A-A11CB967D1CE}"/>
              </a:ext>
            </a:extLst>
          </p:cNvPr>
          <p:cNvSpPr/>
          <p:nvPr userDrawn="1"/>
        </p:nvSpPr>
        <p:spPr>
          <a:xfrm>
            <a:off x="40170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F764505-DA0F-128F-8367-2ACE519AC51D}"/>
              </a:ext>
            </a:extLst>
          </p:cNvPr>
          <p:cNvSpPr/>
          <p:nvPr userDrawn="1"/>
        </p:nvSpPr>
        <p:spPr>
          <a:xfrm>
            <a:off x="80340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00CECE9-CE1C-30A8-3965-884E6AC7AC7C}"/>
              </a:ext>
            </a:extLst>
          </p:cNvPr>
          <p:cNvSpPr/>
          <p:nvPr userDrawn="1"/>
        </p:nvSpPr>
        <p:spPr>
          <a:xfrm>
            <a:off x="60255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BF91657-3B88-C9A8-D958-2F47E84C7EB8}"/>
              </a:ext>
            </a:extLst>
          </p:cNvPr>
          <p:cNvSpPr/>
          <p:nvPr userDrawn="1"/>
        </p:nvSpPr>
        <p:spPr>
          <a:xfrm>
            <a:off x="2008500" y="4362088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6C6026-80F3-7886-B02F-0687965E7D4C}"/>
              </a:ext>
            </a:extLst>
          </p:cNvPr>
          <p:cNvSpPr/>
          <p:nvPr userDrawn="1"/>
        </p:nvSpPr>
        <p:spPr>
          <a:xfrm>
            <a:off x="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3888B52-DA52-ABCD-4BD5-118638502874}"/>
              </a:ext>
            </a:extLst>
          </p:cNvPr>
          <p:cNvSpPr/>
          <p:nvPr userDrawn="1"/>
        </p:nvSpPr>
        <p:spPr>
          <a:xfrm>
            <a:off x="40170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811951B-AD49-0DA6-A85F-163ABABD4915}"/>
              </a:ext>
            </a:extLst>
          </p:cNvPr>
          <p:cNvSpPr/>
          <p:nvPr userDrawn="1"/>
        </p:nvSpPr>
        <p:spPr>
          <a:xfrm>
            <a:off x="80340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1F38EC0-3BA2-DB29-E06A-ED25D17E7EF7}"/>
              </a:ext>
            </a:extLst>
          </p:cNvPr>
          <p:cNvSpPr/>
          <p:nvPr userDrawn="1"/>
        </p:nvSpPr>
        <p:spPr>
          <a:xfrm>
            <a:off x="60255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7ECB570-D2C7-F283-F948-3849074E048F}"/>
              </a:ext>
            </a:extLst>
          </p:cNvPr>
          <p:cNvSpPr/>
          <p:nvPr userDrawn="1"/>
        </p:nvSpPr>
        <p:spPr>
          <a:xfrm>
            <a:off x="2008500" y="1682151"/>
            <a:ext cx="1872000" cy="216523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6AC692-9F41-3C85-7DAA-1A1F51446FF5}"/>
              </a:ext>
            </a:extLst>
          </p:cNvPr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	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4F07B5A-83B2-F00E-8409-867C0C101199}"/>
              </a:ext>
            </a:extLst>
          </p:cNvPr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	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AC43D7A-FC8C-B68D-CAC6-C887CBCB33E5}"/>
              </a:ext>
            </a:extLst>
          </p:cNvPr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MERCREDI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5D2D02B-B8B5-A4AA-45B4-BD243A3C490E}"/>
              </a:ext>
            </a:extLst>
          </p:cNvPr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 VENDREDI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91078ED-4213-AA66-DCCA-336851ADEA83}"/>
              </a:ext>
            </a:extLst>
          </p:cNvPr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	</a:t>
            </a:r>
          </a:p>
        </p:txBody>
      </p:sp>
      <p:sp>
        <p:nvSpPr>
          <p:cNvPr id="49" name="Espace réservé du texte 4">
            <a:extLst>
              <a:ext uri="{FF2B5EF4-FFF2-40B4-BE49-F238E27FC236}">
                <a16:creationId xmlns:a16="http://schemas.microsoft.com/office/drawing/2014/main" id="{F4DE7B3C-8AA5-5995-2E39-A8BB0D9A3A0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50" name="Espace réservé du texte 13">
            <a:extLst>
              <a:ext uri="{FF2B5EF4-FFF2-40B4-BE49-F238E27FC236}">
                <a16:creationId xmlns:a16="http://schemas.microsoft.com/office/drawing/2014/main" id="{EBC4B6A8-F9CA-12E4-8C2D-90A85BE60EE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26367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16A8A906-EBD2-58CD-EB1F-3EAD6E93115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059324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2" name="Espace réservé du texte 13">
            <a:extLst>
              <a:ext uri="{FF2B5EF4-FFF2-40B4-BE49-F238E27FC236}">
                <a16:creationId xmlns:a16="http://schemas.microsoft.com/office/drawing/2014/main" id="{59A417AB-9C90-238F-BD5A-81E01E4DE8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76314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3" name="Espace réservé du texte 13">
            <a:extLst>
              <a:ext uri="{FF2B5EF4-FFF2-40B4-BE49-F238E27FC236}">
                <a16:creationId xmlns:a16="http://schemas.microsoft.com/office/drawing/2014/main" id="{79B9702A-0026-8D3B-33B3-0D99ED4B43E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52979" y="1252328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4" name="Espace réservé du texte 13">
            <a:extLst>
              <a:ext uri="{FF2B5EF4-FFF2-40B4-BE49-F238E27FC236}">
                <a16:creationId xmlns:a16="http://schemas.microsoft.com/office/drawing/2014/main" id="{723E5600-C841-7113-2B9A-F39A0768034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87596" y="1247764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578E93C-4382-C441-AD08-DEF61204B245}"/>
              </a:ext>
            </a:extLst>
          </p:cNvPr>
          <p:cNvSpPr/>
          <p:nvPr userDrawn="1"/>
        </p:nvSpPr>
        <p:spPr>
          <a:xfrm>
            <a:off x="-1369" y="1638358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56" name="Espace réservé du texte 21">
            <a:extLst>
              <a:ext uri="{FF2B5EF4-FFF2-40B4-BE49-F238E27FC236}">
                <a16:creationId xmlns:a16="http://schemas.microsoft.com/office/drawing/2014/main" id="{92450545-3D16-693F-C860-0ED34490D4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13" y="1846046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CAD31FC6-4B4E-7BD8-B6DE-EA6845EF251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0" y="2955974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58" name="Espace réservé du texte 3">
            <a:extLst>
              <a:ext uri="{FF2B5EF4-FFF2-40B4-BE49-F238E27FC236}">
                <a16:creationId xmlns:a16="http://schemas.microsoft.com/office/drawing/2014/main" id="{810AD9F0-C468-AD08-1E85-241DE6E14E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577876"/>
            <a:ext cx="9906000" cy="2801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i="1" baseline="0">
                <a:solidFill>
                  <a:srgbClr val="000000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02A4AA0-7C85-B1C2-EAC1-8DE6EE0E47F2}"/>
              </a:ext>
            </a:extLst>
          </p:cNvPr>
          <p:cNvSpPr/>
          <p:nvPr userDrawn="1"/>
        </p:nvSpPr>
        <p:spPr>
          <a:xfrm>
            <a:off x="-1370" y="2754702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0932A7F-0B60-7E62-8C4F-1F3A1724BD64}"/>
              </a:ext>
            </a:extLst>
          </p:cNvPr>
          <p:cNvSpPr/>
          <p:nvPr userDrawn="1"/>
        </p:nvSpPr>
        <p:spPr>
          <a:xfrm>
            <a:off x="2008500" y="1638358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61" name="Espace réservé du texte 21">
            <a:extLst>
              <a:ext uri="{FF2B5EF4-FFF2-40B4-BE49-F238E27FC236}">
                <a16:creationId xmlns:a16="http://schemas.microsoft.com/office/drawing/2014/main" id="{C35E4279-3EB2-A8DE-6A27-2B17CCD520E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3382" y="1846046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</a:t>
            </a:r>
          </a:p>
          <a:p>
            <a:pPr lvl="0"/>
            <a:r>
              <a:rPr lang="fr-FR"/>
              <a:t>de la matinée</a:t>
            </a:r>
          </a:p>
        </p:txBody>
      </p:sp>
      <p:sp>
        <p:nvSpPr>
          <p:cNvPr id="62" name="Espace réservé du texte 21">
            <a:extLst>
              <a:ext uri="{FF2B5EF4-FFF2-40B4-BE49-F238E27FC236}">
                <a16:creationId xmlns:a16="http://schemas.microsoft.com/office/drawing/2014/main" id="{A5438957-49D4-3CF9-D9B9-F2A0D15F4AF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18495" y="2955974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C754E22-F43F-8F17-A36E-345E370707B4}"/>
              </a:ext>
            </a:extLst>
          </p:cNvPr>
          <p:cNvSpPr/>
          <p:nvPr userDrawn="1"/>
        </p:nvSpPr>
        <p:spPr>
          <a:xfrm>
            <a:off x="2008499" y="2754702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AD7A4A6-D9FC-567F-9044-64BB57DBF65C}"/>
              </a:ext>
            </a:extLst>
          </p:cNvPr>
          <p:cNvSpPr/>
          <p:nvPr userDrawn="1"/>
        </p:nvSpPr>
        <p:spPr>
          <a:xfrm>
            <a:off x="4017684" y="1638206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65" name="Espace réservé du texte 21">
            <a:extLst>
              <a:ext uri="{FF2B5EF4-FFF2-40B4-BE49-F238E27FC236}">
                <a16:creationId xmlns:a16="http://schemas.microsoft.com/office/drawing/2014/main" id="{0EFBDD3B-A3DC-834A-2116-A794873A10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032566" y="1845894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D326D0EB-10C1-D246-A307-012CA2D09E5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27679" y="2955822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3835F72-030E-CD9B-C98E-C0FA65A4E78D}"/>
              </a:ext>
            </a:extLst>
          </p:cNvPr>
          <p:cNvSpPr/>
          <p:nvPr userDrawn="1"/>
        </p:nvSpPr>
        <p:spPr>
          <a:xfrm>
            <a:off x="4017683" y="275455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0BA6438-6E9B-CA3E-385C-31C9C4DB43AC}"/>
              </a:ext>
            </a:extLst>
          </p:cNvPr>
          <p:cNvSpPr/>
          <p:nvPr userDrawn="1"/>
        </p:nvSpPr>
        <p:spPr>
          <a:xfrm>
            <a:off x="6024132" y="1638206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69" name="Espace réservé du texte 21">
            <a:extLst>
              <a:ext uri="{FF2B5EF4-FFF2-40B4-BE49-F238E27FC236}">
                <a16:creationId xmlns:a16="http://schemas.microsoft.com/office/drawing/2014/main" id="{55218BAC-C1ED-5E62-00E4-B85C5BE9858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014" y="1845894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E00CD4DE-E85D-B7D4-777B-F56CCB91C2C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025501" y="2955822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57F3E46-C3DF-D112-2C05-2D1DEA809A12}"/>
              </a:ext>
            </a:extLst>
          </p:cNvPr>
          <p:cNvSpPr/>
          <p:nvPr userDrawn="1"/>
        </p:nvSpPr>
        <p:spPr>
          <a:xfrm>
            <a:off x="6024131" y="275455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F3EF067-F535-9A12-836B-59BDBE728953}"/>
              </a:ext>
            </a:extLst>
          </p:cNvPr>
          <p:cNvSpPr/>
          <p:nvPr userDrawn="1"/>
        </p:nvSpPr>
        <p:spPr>
          <a:xfrm>
            <a:off x="8036837" y="1642268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73" name="Espace réservé du texte 21">
            <a:extLst>
              <a:ext uri="{FF2B5EF4-FFF2-40B4-BE49-F238E27FC236}">
                <a16:creationId xmlns:a16="http://schemas.microsoft.com/office/drawing/2014/main" id="{F7CC632D-B094-AA13-719F-15E4F46F7B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051719" y="1849956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74" name="Espace réservé du texte 21">
            <a:extLst>
              <a:ext uri="{FF2B5EF4-FFF2-40B4-BE49-F238E27FC236}">
                <a16:creationId xmlns:a16="http://schemas.microsoft.com/office/drawing/2014/main" id="{7C0E9EE8-A1F9-FE4F-8FE2-933D190D211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038206" y="2959884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CE225D8-C81E-AD66-6FA9-02B7A25BCF92}"/>
              </a:ext>
            </a:extLst>
          </p:cNvPr>
          <p:cNvSpPr/>
          <p:nvPr userDrawn="1"/>
        </p:nvSpPr>
        <p:spPr>
          <a:xfrm>
            <a:off x="8036836" y="2758612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8B7C92A-7587-663D-AB85-DBF851C0AED7}"/>
              </a:ext>
            </a:extLst>
          </p:cNvPr>
          <p:cNvSpPr/>
          <p:nvPr userDrawn="1"/>
        </p:nvSpPr>
        <p:spPr>
          <a:xfrm>
            <a:off x="1370" y="3915374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	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D04FF45-E60A-1986-7C15-E48243873706}"/>
              </a:ext>
            </a:extLst>
          </p:cNvPr>
          <p:cNvSpPr/>
          <p:nvPr userDrawn="1"/>
        </p:nvSpPr>
        <p:spPr>
          <a:xfrm>
            <a:off x="2009870" y="3915374"/>
            <a:ext cx="1872000" cy="361297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	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C4A3B41-DA3E-8C3C-0345-1215B4D60AB5}"/>
              </a:ext>
            </a:extLst>
          </p:cNvPr>
          <p:cNvSpPr/>
          <p:nvPr userDrawn="1"/>
        </p:nvSpPr>
        <p:spPr>
          <a:xfrm>
            <a:off x="4025627" y="3915374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MERCREDI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9A77F9F-5D45-42A8-59DC-5CA2F66A6280}"/>
              </a:ext>
            </a:extLst>
          </p:cNvPr>
          <p:cNvSpPr/>
          <p:nvPr userDrawn="1"/>
        </p:nvSpPr>
        <p:spPr>
          <a:xfrm>
            <a:off x="8035370" y="3915374"/>
            <a:ext cx="1872000" cy="360000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        VENDREDI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E4D36B-AB6B-1608-888E-A6F82F4469D0}"/>
              </a:ext>
            </a:extLst>
          </p:cNvPr>
          <p:cNvSpPr/>
          <p:nvPr userDrawn="1"/>
        </p:nvSpPr>
        <p:spPr>
          <a:xfrm>
            <a:off x="6034127" y="3915374"/>
            <a:ext cx="1872000" cy="361296"/>
          </a:xfrm>
          <a:prstGeom prst="rect">
            <a:avLst/>
          </a:prstGeom>
          <a:solidFill>
            <a:srgbClr val="D89F3F"/>
          </a:solidFill>
          <a:ln>
            <a:solidFill>
              <a:srgbClr val="D89F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	</a:t>
            </a:r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B7864D99-0C16-36CE-C915-B4C97F6768A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7737" y="3931629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2" name="Espace réservé du texte 13">
            <a:extLst>
              <a:ext uri="{FF2B5EF4-FFF2-40B4-BE49-F238E27FC236}">
                <a16:creationId xmlns:a16="http://schemas.microsoft.com/office/drawing/2014/main" id="{F68EDEEB-29F6-1992-E222-011380E37BC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077946" y="3931629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3" name="Espace réservé du texte 13">
            <a:extLst>
              <a:ext uri="{FF2B5EF4-FFF2-40B4-BE49-F238E27FC236}">
                <a16:creationId xmlns:a16="http://schemas.microsoft.com/office/drawing/2014/main" id="{15BD991A-2184-96D9-29BC-CFBE767CDA5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54349" y="3931629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4" name="Espace réservé du texte 13">
            <a:extLst>
              <a:ext uri="{FF2B5EF4-FFF2-40B4-BE49-F238E27FC236}">
                <a16:creationId xmlns:a16="http://schemas.microsoft.com/office/drawing/2014/main" id="{140B7C05-63BC-84D2-9D96-A13C9D2FB7E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288966" y="3927065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873A322-4989-4AB4-5B1C-F2E1B92CC935}"/>
              </a:ext>
            </a:extLst>
          </p:cNvPr>
          <p:cNvSpPr/>
          <p:nvPr userDrawn="1"/>
        </p:nvSpPr>
        <p:spPr>
          <a:xfrm>
            <a:off x="1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7281F35C-81E9-A7AC-6FC9-9C8E549F2E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883" y="4516721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87" name="Espace réservé du texte 21">
            <a:extLst>
              <a:ext uri="{FF2B5EF4-FFF2-40B4-BE49-F238E27FC236}">
                <a16:creationId xmlns:a16="http://schemas.microsoft.com/office/drawing/2014/main" id="{529ABC0E-7F2D-C7F7-806E-389B063ACB3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370" y="5626649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DAFB301-92F2-F8C1-33DE-7E8DC73E0E6F}"/>
              </a:ext>
            </a:extLst>
          </p:cNvPr>
          <p:cNvSpPr/>
          <p:nvPr userDrawn="1"/>
        </p:nvSpPr>
        <p:spPr>
          <a:xfrm>
            <a:off x="0" y="5425377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2A5ED0A-5E3C-48B3-54DF-FE07BB4C1CB6}"/>
              </a:ext>
            </a:extLst>
          </p:cNvPr>
          <p:cNvSpPr/>
          <p:nvPr userDrawn="1"/>
        </p:nvSpPr>
        <p:spPr>
          <a:xfrm>
            <a:off x="2009870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EAB2DA69-7391-3F5B-0424-10D7D42D70A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024752" y="4516721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91" name="Espace réservé du texte 21">
            <a:extLst>
              <a:ext uri="{FF2B5EF4-FFF2-40B4-BE49-F238E27FC236}">
                <a16:creationId xmlns:a16="http://schemas.microsoft.com/office/drawing/2014/main" id="{CF8FC5AA-6C0B-CB6A-7E61-D22BC15AB6F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011239" y="5626649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</a:t>
            </a:r>
          </a:p>
          <a:p>
            <a:pPr lvl="0"/>
            <a:r>
              <a:rPr lang="fr-FR"/>
              <a:t>de l’après-midi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B783CC9-ECAC-8A7F-D30E-C105F89689D6}"/>
              </a:ext>
            </a:extLst>
          </p:cNvPr>
          <p:cNvSpPr/>
          <p:nvPr userDrawn="1"/>
        </p:nvSpPr>
        <p:spPr>
          <a:xfrm>
            <a:off x="2009869" y="5425377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5BEF2F5-8712-E506-5588-76D403E202F8}"/>
              </a:ext>
            </a:extLst>
          </p:cNvPr>
          <p:cNvSpPr/>
          <p:nvPr userDrawn="1"/>
        </p:nvSpPr>
        <p:spPr>
          <a:xfrm>
            <a:off x="4019054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307AD332-0326-F0B3-7C03-7A38BA491DA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33936" y="4516569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95" name="Espace réservé du texte 21">
            <a:extLst>
              <a:ext uri="{FF2B5EF4-FFF2-40B4-BE49-F238E27FC236}">
                <a16:creationId xmlns:a16="http://schemas.microsoft.com/office/drawing/2014/main" id="{71FC2748-E88A-DA47-4525-DAE64C7E36C8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020423" y="5626497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4C251A64-5647-E35E-1DC3-AE225C433CE6}"/>
              </a:ext>
            </a:extLst>
          </p:cNvPr>
          <p:cNvSpPr/>
          <p:nvPr userDrawn="1"/>
        </p:nvSpPr>
        <p:spPr>
          <a:xfrm>
            <a:off x="4019053" y="5425225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57E1A4A-B084-B272-4288-FA454DBDDED8}"/>
              </a:ext>
            </a:extLst>
          </p:cNvPr>
          <p:cNvSpPr/>
          <p:nvPr userDrawn="1"/>
        </p:nvSpPr>
        <p:spPr>
          <a:xfrm>
            <a:off x="6025502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236D7E0-FED7-2CE6-4716-3B1BC894218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040384" y="4516569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99" name="Espace réservé du texte 21">
            <a:extLst>
              <a:ext uri="{FF2B5EF4-FFF2-40B4-BE49-F238E27FC236}">
                <a16:creationId xmlns:a16="http://schemas.microsoft.com/office/drawing/2014/main" id="{D6B385F6-4CB8-75AB-331B-2F1DA11E577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026871" y="5626497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C19E33A-72A4-7F44-1408-8C70FBF4F719}"/>
              </a:ext>
            </a:extLst>
          </p:cNvPr>
          <p:cNvSpPr/>
          <p:nvPr userDrawn="1"/>
        </p:nvSpPr>
        <p:spPr>
          <a:xfrm>
            <a:off x="6025501" y="5425225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519CDFF-FE83-2819-E291-486AC9834158}"/>
              </a:ext>
            </a:extLst>
          </p:cNvPr>
          <p:cNvSpPr/>
          <p:nvPr userDrawn="1"/>
        </p:nvSpPr>
        <p:spPr>
          <a:xfrm>
            <a:off x="8038207" y="4320000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Matin</a:t>
            </a:r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56DD4102-47CD-7CB0-48BC-FCEDA2616AE4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053089" y="4512005"/>
            <a:ext cx="1857117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103" name="Espace réservé du texte 21">
            <a:extLst>
              <a:ext uri="{FF2B5EF4-FFF2-40B4-BE49-F238E27FC236}">
                <a16:creationId xmlns:a16="http://schemas.microsoft.com/office/drawing/2014/main" id="{E5C321FD-2D6D-FA5A-47F3-FFC006B988F8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039576" y="5621933"/>
            <a:ext cx="1870630" cy="8914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l’après-midi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D9296C2-77F9-3BA3-19DC-E126DFB778C4}"/>
              </a:ext>
            </a:extLst>
          </p:cNvPr>
          <p:cNvSpPr/>
          <p:nvPr userDrawn="1"/>
        </p:nvSpPr>
        <p:spPr>
          <a:xfrm>
            <a:off x="8038206" y="5420661"/>
            <a:ext cx="1870631" cy="190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0">
                <a:solidFill>
                  <a:srgbClr val="D89F3F"/>
                </a:solidFill>
                <a:latin typeface="Roboto" pitchFamily="2" charset="0"/>
                <a:ea typeface="Roboto" pitchFamily="2" charset="0"/>
              </a:rPr>
              <a:t>Après-midi</a:t>
            </a:r>
          </a:p>
        </p:txBody>
      </p:sp>
      <p:sp>
        <p:nvSpPr>
          <p:cNvPr id="105" name="Espace réservé du texte 13">
            <a:extLst>
              <a:ext uri="{FF2B5EF4-FFF2-40B4-BE49-F238E27FC236}">
                <a16:creationId xmlns:a16="http://schemas.microsoft.com/office/drawing/2014/main" id="{79208882-23FB-DB26-06DD-329461784175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280260" y="3927065"/>
            <a:ext cx="500063" cy="231418"/>
          </a:xfrm>
          <a:prstGeom prst="rect">
            <a:avLst/>
          </a:prstGeom>
        </p:spPr>
        <p:txBody>
          <a:bodyPr lIns="36000"/>
          <a:lstStyle>
            <a:lvl1pPr marL="0" indent="0">
              <a:buNone/>
              <a:defRPr lang="fr-FR" sz="1600" b="0" kern="1200" dirty="0">
                <a:solidFill>
                  <a:srgbClr val="FFFFFF"/>
                </a:solidFill>
                <a:latin typeface="The Bold Font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xx</a:t>
            </a:r>
          </a:p>
        </p:txBody>
      </p:sp>
      <p:sp>
        <p:nvSpPr>
          <p:cNvPr id="107" name="Espace réservé pour une image  106">
            <a:extLst>
              <a:ext uri="{FF2B5EF4-FFF2-40B4-BE49-F238E27FC236}">
                <a16:creationId xmlns:a16="http://schemas.microsoft.com/office/drawing/2014/main" id="{FC7E99DC-57C9-B608-1E1F-E9D880719021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-1588" y="0"/>
            <a:ext cx="9906001" cy="68578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833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4" Type="http://schemas.openxmlformats.org/officeDocument/2006/relationships/slideLayout" Target="../slideLayouts/slideLayout54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1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  <p:sldLayoutId id="21474838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7D706E-2D93-AB57-38DD-6A5C58A3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58" y="-1"/>
            <a:ext cx="9745042" cy="983343"/>
          </a:xfrm>
        </p:spPr>
        <p:txBody>
          <a:bodyPr lIns="91440" tIns="45720" rIns="91440" bIns="45720" anchor="ctr">
            <a:noAutofit/>
          </a:bodyPr>
          <a:lstStyle/>
          <a:p>
            <a:br>
              <a:rPr lang="fr-FR" sz="2400" b="1">
                <a:highlight>
                  <a:srgbClr val="F5F5F5"/>
                </a:highlight>
                <a:latin typeface="Cambria"/>
                <a:ea typeface="Cambria"/>
              </a:rPr>
            </a:br>
            <a:r>
              <a:rPr lang="fr-FR" sz="2400" b="1">
                <a:solidFill>
                  <a:schemeClr val="bg1"/>
                </a:solidFill>
                <a:latin typeface="Cambria"/>
                <a:ea typeface="Cambria"/>
              </a:rPr>
              <a:t>PROGRAMME DE L’ACCUEIL DU SOIR – MAI À JUILLET 2026 </a:t>
            </a:r>
            <a:br>
              <a:rPr lang="fr-FR" sz="2400" b="1">
                <a:latin typeface="Cambria"/>
                <a:ea typeface="Cambria"/>
              </a:rPr>
            </a:br>
            <a:r>
              <a:rPr lang="fr-FR" sz="2000" b="1" i="1">
                <a:solidFill>
                  <a:schemeClr val="bg1"/>
                </a:solidFill>
                <a:latin typeface="Cambria"/>
                <a:ea typeface="Cambria"/>
              </a:rPr>
              <a:t>(SOUS RÉSERVE DE MODIFICATION)</a:t>
            </a:r>
            <a:br>
              <a:rPr lang="fr-FR" sz="2000" b="1" i="1">
                <a:latin typeface="Cambria"/>
                <a:ea typeface="Cambria"/>
              </a:rPr>
            </a:br>
            <a:endParaRPr lang="fr-FR" sz="2000">
              <a:solidFill>
                <a:srgbClr val="000000"/>
              </a:solidFill>
              <a:highlight>
                <a:srgbClr val="F5F5F5"/>
              </a:highlight>
              <a:latin typeface="Cambria"/>
              <a:ea typeface="Cambria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036227-7EF3-2828-CD22-38C7A0C403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5900" y="983342"/>
            <a:ext cx="9578400" cy="502558"/>
          </a:xfrm>
          <a:ln>
            <a:solidFill>
              <a:srgbClr val="D89F3F"/>
            </a:solidFill>
          </a:ln>
        </p:spPr>
        <p:txBody>
          <a:bodyPr lIns="91440" tIns="45720" rIns="91440" bIns="45720" anchor="t">
            <a:normAutofit/>
          </a:bodyPr>
          <a:lstStyle/>
          <a:p>
            <a:r>
              <a:rPr lang="en-US" sz="2000" b="1" cap="all">
                <a:latin typeface="Cambria"/>
                <a:ea typeface="Cambria"/>
              </a:rPr>
              <a:t>LES BLONDEAUX MATERNELLE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28DA86-1679-BC10-75A8-ADFFBCEC029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solidFill>
            <a:schemeClr val="accent5">
              <a:lumMod val="75000"/>
            </a:schemeClr>
          </a:solidFill>
        </p:spPr>
        <p:txBody>
          <a:bodyPr vert="horz" lIns="91440" tIns="45720" rIns="91440" bIns="45720" anchor="t">
            <a:normAutofit/>
          </a:bodyPr>
          <a:lstStyle/>
          <a:p>
            <a:endParaRPr lang="fr-FR" sz="900">
              <a:solidFill>
                <a:schemeClr val="bg1"/>
              </a:solidFill>
              <a:latin typeface="Cambria"/>
              <a:ea typeface="Cambria"/>
              <a:cs typeface="Roboto"/>
            </a:endParaRPr>
          </a:p>
          <a:p>
            <a:r>
              <a:rPr lang="fr-FR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Arts manuels : tempête dans un bocal, etc...</a:t>
            </a:r>
            <a:endParaRPr lang="fr-FR">
              <a:solidFill>
                <a:schemeClr val="bg1"/>
              </a:solidFill>
              <a:cs typeface="Roboto"/>
            </a:endParaRPr>
          </a:p>
          <a:p>
            <a:endParaRPr lang="fr-FR" sz="900">
              <a:solidFill>
                <a:schemeClr val="bg1"/>
              </a:solidFill>
              <a:latin typeface="Cambria"/>
              <a:ea typeface="Cambria"/>
              <a:cs typeface="Roboto"/>
            </a:endParaRPr>
          </a:p>
          <a:p>
            <a:r>
              <a:rPr lang="fr-FR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Jeux multisports : Parcours de motricité, etc...</a:t>
            </a:r>
          </a:p>
          <a:p>
            <a:endParaRPr lang="fr-FR" sz="900">
              <a:solidFill>
                <a:schemeClr val="bg1"/>
              </a:solidFill>
              <a:latin typeface="Cambria"/>
              <a:ea typeface="Cambria"/>
              <a:cs typeface="Roboto"/>
            </a:endParaRPr>
          </a:p>
          <a:p>
            <a:r>
              <a:rPr lang="fr-FR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Laisser Faire, Laisser Jouer (Construction </a:t>
            </a:r>
            <a:r>
              <a:rPr lang="fr-FR" err="1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Kapla</a:t>
            </a:r>
            <a:r>
              <a:rPr lang="fr-FR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, lego, Parcours de billes, etc...)</a:t>
            </a:r>
            <a:endParaRPr lang="fr-FR">
              <a:solidFill>
                <a:schemeClr val="bg1"/>
              </a:solidFill>
              <a:cs typeface="Roboto"/>
            </a:endParaRPr>
          </a:p>
          <a:p>
            <a:endParaRPr lang="fr-FR">
              <a:solidFill>
                <a:schemeClr val="bg1"/>
              </a:solidFill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E38EC38-45E7-8FC8-134D-6075B996C9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endParaRPr lang="fr-FR" sz="900" b="1">
              <a:latin typeface="Cambria"/>
              <a:ea typeface="Cambria"/>
              <a:cs typeface="Roboto"/>
            </a:endParaRPr>
          </a:p>
          <a:p>
            <a:r>
              <a:rPr lang="fr-FR">
                <a:latin typeface="Cambria"/>
                <a:ea typeface="Cambria"/>
                <a:cs typeface="Roboto"/>
              </a:rPr>
              <a:t>Petits jeux : puissance 4 géant, épervier, etc...</a:t>
            </a:r>
          </a:p>
          <a:p>
            <a:endParaRPr lang="fr-FR" sz="900">
              <a:latin typeface="Cambria"/>
              <a:ea typeface="Cambria"/>
              <a:cs typeface="Roboto"/>
            </a:endParaRPr>
          </a:p>
          <a:p>
            <a:r>
              <a:rPr lang="fr-FR">
                <a:latin typeface="Cambria"/>
                <a:ea typeface="Cambria"/>
                <a:cs typeface="Roboto"/>
              </a:rPr>
              <a:t>Jeux musicaux : jeux des couleurs, statue musicale</a:t>
            </a:r>
          </a:p>
          <a:p>
            <a:pPr>
              <a:spcBef>
                <a:spcPts val="0"/>
              </a:spcBef>
            </a:pPr>
            <a:endParaRPr lang="fr-FR" sz="1000">
              <a:latin typeface="Cambria"/>
              <a:ea typeface="Cambria"/>
              <a:cs typeface="Roboto"/>
            </a:endParaRPr>
          </a:p>
          <a:p>
            <a:pPr>
              <a:spcBef>
                <a:spcPts val="0"/>
              </a:spcBef>
            </a:pPr>
            <a:r>
              <a:rPr lang="fr-FR">
                <a:latin typeface="Cambria"/>
                <a:ea typeface="Cambria"/>
                <a:cs typeface="Roboto"/>
              </a:rPr>
              <a:t>Laisser Faire, Laisser Jouer (Construction </a:t>
            </a:r>
            <a:r>
              <a:rPr lang="fr-FR" err="1">
                <a:latin typeface="Cambria"/>
                <a:ea typeface="Cambria"/>
                <a:cs typeface="Roboto"/>
              </a:rPr>
              <a:t>Kapla</a:t>
            </a:r>
            <a:r>
              <a:rPr lang="fr-FR">
                <a:latin typeface="Cambria"/>
                <a:ea typeface="Cambria"/>
                <a:cs typeface="Roboto"/>
              </a:rPr>
              <a:t>, dinettes, puzzles, etc...)</a:t>
            </a:r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6A9ED2-3B5D-5A3D-6C24-614A463DCB5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vert="horz" lIns="91440" tIns="45720" rIns="91440" bIns="45720" anchor="t">
            <a:normAutofit fontScale="92500" lnSpcReduction="10000"/>
          </a:bodyPr>
          <a:lstStyle/>
          <a:p>
            <a:endParaRPr lang="fr-FR" sz="900" b="1">
              <a:solidFill>
                <a:srgbClr val="FFFFFF"/>
              </a:solidFill>
              <a:latin typeface="Roboto"/>
              <a:ea typeface="Roboto"/>
              <a:cs typeface="Roboto"/>
            </a:endParaRPr>
          </a:p>
          <a:p>
            <a:r>
              <a:rPr lang="fr-FR">
                <a:latin typeface="Cambria"/>
                <a:ea typeface="Cambria"/>
                <a:cs typeface="Roboto"/>
              </a:rPr>
              <a:t>Jeux de coopération : poules, renards et vipères, etc...</a:t>
            </a:r>
          </a:p>
          <a:p>
            <a:endParaRPr lang="fr-FR" sz="900">
              <a:latin typeface="Cambria"/>
              <a:ea typeface="Cambria"/>
              <a:cs typeface="Roboto"/>
            </a:endParaRPr>
          </a:p>
          <a:p>
            <a:r>
              <a:rPr lang="fr-FR">
                <a:latin typeface="Cambria"/>
                <a:ea typeface="Cambria"/>
                <a:cs typeface="Roboto"/>
              </a:rPr>
              <a:t>Arts manuels : fabrication d’animaux rigolos, etc...</a:t>
            </a:r>
            <a:endParaRPr lang="fr-FR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endParaRPr lang="fr-FR" sz="900">
              <a:latin typeface="Cambria"/>
              <a:ea typeface="Cambria"/>
              <a:cs typeface="Roboto"/>
            </a:endParaRPr>
          </a:p>
          <a:p>
            <a:r>
              <a:rPr lang="fr-FR">
                <a:latin typeface="Cambria"/>
                <a:ea typeface="Cambria"/>
                <a:cs typeface="Roboto"/>
              </a:rPr>
              <a:t>Raconte-moi une histoire :  Blanche-Neige et les sept nains, Hansel et Gretel, etc...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026BD56-E0A5-7F69-7268-5D97A3B1626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solidFill>
            <a:schemeClr val="accent5">
              <a:lumMod val="75000"/>
            </a:schemeClr>
          </a:solidFill>
        </p:spPr>
        <p:txBody>
          <a:bodyPr vert="horz" lIns="91440" tIns="45720" rIns="91440" bIns="45720" anchor="t">
            <a:normAutofit lnSpcReduction="10000"/>
          </a:bodyPr>
          <a:lstStyle/>
          <a:p>
            <a:endParaRPr lang="fr-FR" sz="900" b="1">
              <a:latin typeface="Cambria"/>
              <a:ea typeface="Cambria"/>
              <a:cs typeface="Roboto"/>
            </a:endParaRPr>
          </a:p>
          <a:p>
            <a:r>
              <a:rPr lang="fr-FR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Arts manuels : fabrication d'animaux et personnages en argile, création de fleur, etc...</a:t>
            </a:r>
            <a:endParaRPr lang="fr-FR">
              <a:solidFill>
                <a:schemeClr val="bg1"/>
              </a:solidFill>
              <a:cs typeface="Roboto"/>
            </a:endParaRPr>
          </a:p>
          <a:p>
            <a:endParaRPr lang="fr-FR" sz="900">
              <a:solidFill>
                <a:schemeClr val="bg1"/>
              </a:solidFill>
              <a:latin typeface="Cambria"/>
              <a:ea typeface="Cambria"/>
              <a:cs typeface="Roboto"/>
            </a:endParaRPr>
          </a:p>
          <a:p>
            <a:r>
              <a:rPr lang="fr-FR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Jeux collectifs : Hockey, balle américaine, Dodgeball, etc...</a:t>
            </a:r>
          </a:p>
          <a:p>
            <a:endParaRPr lang="fr-FR" sz="900">
              <a:solidFill>
                <a:schemeClr val="bg1"/>
              </a:solidFill>
              <a:latin typeface="Cambria"/>
              <a:ea typeface="Cambria"/>
              <a:cs typeface="Roboto"/>
            </a:endParaRPr>
          </a:p>
          <a:p>
            <a:r>
              <a:rPr lang="fr-FR">
                <a:solidFill>
                  <a:schemeClr val="bg1"/>
                </a:solidFill>
                <a:latin typeface="Cambria"/>
                <a:ea typeface="Cambria"/>
                <a:cs typeface="Roboto"/>
              </a:rPr>
              <a:t>Raconte-moi une histoire : La Petite Poule Rousse, Boule d'or et les trois ours, etc...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7DEC3B6-C293-8BD1-704E-32C4EBA4F39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lIns="91440" tIns="45720" rIns="91440" bIns="45720" anchor="t"/>
          <a:lstStyle/>
          <a:p>
            <a:r>
              <a:rPr lang="fr-FR" sz="1800" b="1">
                <a:latin typeface="Cambria"/>
                <a:ea typeface="Cambria"/>
              </a:rPr>
              <a:t>LUNDI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9FF6B69-0937-BBB0-D1B8-62DC9996C09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/>
          <a:lstStyle/>
          <a:p>
            <a:r>
              <a:rPr lang="fr-FR" sz="1800" b="1">
                <a:latin typeface="Cambria"/>
                <a:ea typeface="Cambria"/>
              </a:rPr>
              <a:t>MARDI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1E0E8B3-4DEE-7538-5BF0-6030A12E527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 lIns="91440" tIns="45720" rIns="91440" bIns="45720" anchor="t"/>
          <a:lstStyle/>
          <a:p>
            <a:r>
              <a:rPr lang="fr-FR" sz="1800" b="1">
                <a:latin typeface="Cambria"/>
                <a:ea typeface="Cambria"/>
              </a:rPr>
              <a:t>JEUDI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BCFAEDA-17A6-372A-10A7-835F4163012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 lIns="91440" tIns="45720" rIns="91440" bIns="45720" anchor="t"/>
          <a:lstStyle/>
          <a:p>
            <a:r>
              <a:rPr lang="fr-FR" sz="1800" b="1">
                <a:latin typeface="Cambria"/>
                <a:ea typeface="Cambria"/>
              </a:rPr>
              <a:t>VENDREDI</a:t>
            </a:r>
          </a:p>
        </p:txBody>
      </p:sp>
    </p:spTree>
    <p:extLst>
      <p:ext uri="{BB962C8B-B14F-4D97-AF65-F5344CB8AC3E}">
        <p14:creationId xmlns:p14="http://schemas.microsoft.com/office/powerpoint/2010/main" val="227390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C7FBE-C8ED-F72B-259A-556B9499B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13EDF4A-8944-9F11-1C40-064CCA3718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60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Fabrication de panier de fleurs</a:t>
            </a:r>
            <a:br>
              <a:rPr lang="fr-FR" sz="1150">
                <a:latin typeface="Cambria"/>
                <a:ea typeface="Cambria"/>
                <a:cs typeface="Roboto"/>
              </a:rPr>
            </a:br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Peinture d’animaux et personnages à l’éponge</a:t>
            </a:r>
          </a:p>
          <a:p>
            <a:endParaRPr lang="fr-FR" sz="80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Parcours de motricité (grimper, ramper, sauter, etc...)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FC86D1-FE42-3C12-9121-99A6BBC46A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600" b="1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Sortie au cinéma </a:t>
            </a:r>
            <a:endParaRPr lang="fr-FR" sz="115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La Tournelle : </a:t>
            </a:r>
            <a:endParaRPr lang="fr-FR" sz="115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 b="1" i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Jeune Pousse </a:t>
            </a:r>
            <a:endParaRPr lang="fr-FR" sz="115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(à partir de 3 ans et plus) 16 enfants et 2 adultes</a:t>
            </a:r>
            <a:endParaRPr lang="fr-FR" sz="115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endParaRPr lang="fr-FR" sz="800" b="1">
              <a:solidFill>
                <a:srgbClr val="FF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Parcours de motricité (grimper, ramper, sauter, etc...)</a:t>
            </a:r>
            <a:endParaRPr lang="fr-FR" sz="1150">
              <a:cs typeface="Roboto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Création d’un arc-en-ciel en gommettes</a:t>
            </a:r>
            <a:endParaRPr lang="fr-FR" sz="1150">
              <a:latin typeface="Cambria"/>
              <a:ea typeface="Cambria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3F15D2-024C-7932-9152-B706D9090D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lIns="91440" tIns="45720" rIns="91440" bIns="45720" anchor="t">
            <a:noAutofit/>
          </a:bodyPr>
          <a:lstStyle/>
          <a:p>
            <a:endParaRPr lang="fr-FR" sz="600" b="1">
              <a:latin typeface="Cambria"/>
              <a:ea typeface="Cambria"/>
              <a:cs typeface="Roboto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Sortie au Jardin d'Acclimation </a:t>
            </a:r>
            <a:endParaRPr lang="fr-FR" sz="1150" b="1">
              <a:latin typeface="Cambria"/>
              <a:ea typeface="Cambria"/>
              <a:cs typeface="Roboto" pitchFamily="2" charset="0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(à la journée) : </a:t>
            </a:r>
            <a:endParaRPr lang="fr-FR" sz="1150" b="1">
              <a:latin typeface="Cambria"/>
              <a:ea typeface="Cambria"/>
              <a:cs typeface="Roboto" pitchFamily="2" charset="0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20 enfants et 3 adultes</a:t>
            </a:r>
            <a:endParaRPr lang="fr-FR" sz="1150" b="1">
              <a:latin typeface="Cambria"/>
              <a:ea typeface="Cambria"/>
              <a:cs typeface="Roboto" pitchFamily="2" charset="0"/>
            </a:endParaRPr>
          </a:p>
          <a:p>
            <a:endParaRPr lang="fr-FR" sz="800" b="1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Petits jeux collectifs : béret, relais, etc...</a:t>
            </a:r>
            <a:endParaRPr lang="fr-FR" sz="1150">
              <a:latin typeface="Cambria"/>
              <a:ea typeface="Cambria"/>
              <a:cs typeface="Roboto" pitchFamily="2" charset="0"/>
            </a:endParaRPr>
          </a:p>
          <a:p>
            <a:endParaRPr lang="fr-FR" sz="800">
              <a:latin typeface="Roboto"/>
              <a:ea typeface="Roboto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Laisser Faire, Laisser Jouer (Construction Kapla, etc...)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B1D68ED-5333-F3BF-3CB9-A7E3D8A5E0A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pPr algn="ctr"/>
            <a:r>
              <a:rPr lang="fr-FR" sz="1200" b="1">
                <a:latin typeface="Cambria"/>
                <a:ea typeface="Cambria"/>
              </a:rPr>
              <a:t>Directeur :</a:t>
            </a:r>
            <a:r>
              <a:rPr lang="fr-FR" sz="1200">
                <a:latin typeface="Cambria"/>
                <a:ea typeface="Cambria"/>
              </a:rPr>
              <a:t> Olivier LUKALA NKOY </a:t>
            </a:r>
          </a:p>
          <a:p>
            <a:pPr algn="ctr"/>
            <a:r>
              <a:rPr lang="fr-FR" sz="1200" b="1">
                <a:latin typeface="Cambria"/>
                <a:ea typeface="Cambria"/>
              </a:rPr>
              <a:t>📧 E-mail :  </a:t>
            </a:r>
            <a:r>
              <a:rPr lang="fr-FR" sz="1200">
                <a:latin typeface="Cambria"/>
                <a:ea typeface="Cambria"/>
                <a:cs typeface="Roboto"/>
              </a:rPr>
              <a:t>olivier.lukalankoy@lhaylesroses.ifac.asso.fr</a:t>
            </a:r>
            <a:r>
              <a:rPr lang="fr-FR" sz="1200" b="1">
                <a:latin typeface="Cambria"/>
                <a:ea typeface="Cambria"/>
              </a:rPr>
              <a:t>  📞 Téléphone : </a:t>
            </a:r>
            <a:r>
              <a:rPr lang="fr-FR" sz="1200">
                <a:latin typeface="Cambria"/>
                <a:ea typeface="Cambria"/>
              </a:rPr>
              <a:t>07 62 38 55 45</a:t>
            </a:r>
            <a:endParaRPr lang="fr-FR">
              <a:latin typeface="Cambria"/>
              <a:ea typeface="Cambria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8BBC112-0B66-4B8D-7B4C-6DF0B3C903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ctr"/>
          <a:lstStyle/>
          <a:p>
            <a:endParaRPr lang="fr-FR" sz="2000" b="1">
              <a:latin typeface="Cambria"/>
              <a:ea typeface="Cambria"/>
            </a:endParaRPr>
          </a:p>
          <a:p>
            <a:r>
              <a:rPr lang="fr-FR" sz="2000" b="1">
                <a:latin typeface="Cambria"/>
                <a:ea typeface="Cambria"/>
              </a:rPr>
              <a:t> LES BLONDEAUX MATERNELLE</a:t>
            </a:r>
            <a:endParaRPr lang="fr-FR"/>
          </a:p>
          <a:p>
            <a:r>
              <a:rPr lang="fr-FR" sz="2000" b="1" i="1">
                <a:latin typeface="Cambria"/>
                <a:ea typeface="Cambria"/>
              </a:rPr>
              <a:t> (SOUS R</a:t>
            </a:r>
            <a:r>
              <a:rPr lang="fr-FR" sz="2000" b="1">
                <a:latin typeface="Cambria"/>
                <a:ea typeface="Cambria"/>
              </a:rPr>
              <a:t>É</a:t>
            </a:r>
            <a:r>
              <a:rPr lang="fr-FR" sz="2000" b="1" i="1">
                <a:latin typeface="Cambria"/>
                <a:ea typeface="Cambria"/>
              </a:rPr>
              <a:t>SERVE DE MODIFICATION)</a:t>
            </a:r>
          </a:p>
          <a:p>
            <a:r>
              <a:rPr lang="fr-FR" sz="2000" b="1">
                <a:latin typeface="Cambria"/>
                <a:ea typeface="Cambria"/>
              </a:rPr>
              <a:t> PROGRAMMES DES MERCREDIS DU 6 MAI AU 3 JUIN 2026 </a:t>
            </a:r>
            <a:endParaRPr lang="fr-FR" sz="3600">
              <a:latin typeface="The Bold Font"/>
              <a:ea typeface="Cambria"/>
            </a:endParaRPr>
          </a:p>
          <a:p>
            <a:endParaRPr lang="fr-FR" sz="2000" b="1">
              <a:solidFill>
                <a:srgbClr val="0070C0"/>
              </a:solidFill>
              <a:latin typeface="Cambria"/>
              <a:ea typeface="Cambria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99B753C-3DD2-E78C-3898-20CF75BF83C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ctr"/>
          <a:lstStyle/>
          <a:p>
            <a:r>
              <a:rPr lang="fr-FR" b="1">
                <a:latin typeface="The Bold Font"/>
              </a:rPr>
              <a:t>Mercredi 6 Mai</a:t>
            </a:r>
            <a:r>
              <a:rPr lang="fr-FR">
                <a:latin typeface="The Bold Font"/>
              </a:rPr>
              <a:t> 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A17AF61-0BCC-9139-9E2A-89DF8E869AF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ctr"/>
          <a:lstStyle/>
          <a:p>
            <a:r>
              <a:rPr lang="fr-FR" b="1">
                <a:latin typeface="The Bold Font"/>
              </a:rPr>
              <a:t>Mercredi 13 Mai</a:t>
            </a:r>
            <a:r>
              <a:rPr lang="fr-FR">
                <a:latin typeface="The Bold Font"/>
              </a:rPr>
              <a:t> </a:t>
            </a:r>
            <a:endParaRPr lang="fr-FR" b="1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3E8C0E1-CE38-CE7E-48AF-25C0F58C6B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91440" tIns="45720" rIns="91440" bIns="45720" anchor="ctr"/>
          <a:lstStyle/>
          <a:p>
            <a:r>
              <a:rPr lang="fr-FR" b="1">
                <a:latin typeface="The Bold Font"/>
              </a:rPr>
              <a:t>Mercredi 20 Mai</a:t>
            </a:r>
            <a:r>
              <a:rPr lang="fr-FR">
                <a:latin typeface="The Bold Font"/>
              </a:rPr>
              <a:t> </a:t>
            </a:r>
            <a:endParaRPr lang="fr-FR" b="1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734E25A-0420-D961-0427-6BB1B559FE3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lIns="91440" tIns="45720" rIns="91440" bIns="45720" anchor="ctr"/>
          <a:lstStyle/>
          <a:p>
            <a:r>
              <a:rPr lang="fr-FR" b="1">
                <a:latin typeface="The Bold Font"/>
              </a:rPr>
              <a:t>Mercredi 27 Mai</a:t>
            </a:r>
            <a:r>
              <a:rPr lang="fr-FR">
                <a:latin typeface="The Bold Font"/>
              </a:rPr>
              <a:t> </a:t>
            </a:r>
            <a:endParaRPr lang="fr-FR" b="1">
              <a:latin typeface="The Bold Fon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6190FC2-EA26-9474-F7FD-DC0C1B87444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ctr"/>
          <a:lstStyle/>
          <a:p>
            <a:r>
              <a:rPr lang="fr-FR" b="1">
                <a:latin typeface="The Bold Font"/>
              </a:rPr>
              <a:t>Mercredi 3 Juin</a:t>
            </a:r>
            <a:endParaRPr lang="fr-FR" b="1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F6884AF2-053F-C8B7-AB83-C491B8D3595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Autofit/>
          </a:bodyPr>
          <a:lstStyle/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Projet Cinéma </a:t>
            </a:r>
          </a:p>
          <a:p>
            <a:r>
              <a:rPr lang="fr-FR" sz="1150">
                <a:latin typeface="Cambria"/>
                <a:ea typeface="Cambria"/>
                <a:cs typeface="Roboto"/>
              </a:rPr>
              <a:t>Moyennes et Grandes Sections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Laisser Faire, Laisser Jouer (Construction Kapla, Lego, Puzzles, etc...)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Jeux de société : </a:t>
            </a:r>
            <a:r>
              <a:rPr lang="fr-FR" sz="1150" err="1">
                <a:latin typeface="Cambria"/>
                <a:ea typeface="Cambria"/>
                <a:cs typeface="Roboto"/>
              </a:rPr>
              <a:t>Dobble</a:t>
            </a:r>
            <a:r>
              <a:rPr lang="fr-FR" sz="1150">
                <a:latin typeface="Cambria"/>
                <a:ea typeface="Cambria"/>
                <a:cs typeface="Roboto"/>
              </a:rPr>
              <a:t>, Le Jeu du Loup, Mon Premier Verger</a:t>
            </a:r>
            <a:endParaRPr lang="fr-FR" sz="1150">
              <a:latin typeface="Cambria"/>
              <a:ea typeface="Cambria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E548592F-1D84-7062-A750-483C5168D71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600" b="1">
              <a:latin typeface="Cambria"/>
              <a:ea typeface="Cambria"/>
              <a:cs typeface="Roboto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Sortie au Jardin d'Acclimation </a:t>
            </a:r>
            <a:endParaRPr lang="fr-FR" sz="1150">
              <a:latin typeface="Cambria"/>
              <a:ea typeface="Cambria"/>
              <a:cs typeface="Roboto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(à la journée) : </a:t>
            </a:r>
            <a:endParaRPr lang="fr-FR" sz="1150">
              <a:latin typeface="Cambria"/>
              <a:ea typeface="Cambria"/>
              <a:cs typeface="Roboto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20 enfants et 3 adultes</a:t>
            </a:r>
            <a:endParaRPr lang="fr-FR" sz="1150">
              <a:cs typeface="Roboto" pitchFamily="2" charset="0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Jeux ballons : balle assise</a:t>
            </a:r>
            <a:endParaRPr lang="fr-FR" sz="1150">
              <a:cs typeface="Roboto" pitchFamily="2" charset="0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1528B570-1D17-B6D5-5B64-62282385AD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600">
              <a:latin typeface="Roboto"/>
              <a:ea typeface="Roboto"/>
              <a:cs typeface="Roboto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Sortie à la bibliothèque George Sand : </a:t>
            </a:r>
          </a:p>
          <a:p>
            <a:r>
              <a:rPr lang="fr-FR" sz="1150" b="1">
                <a:latin typeface="Cambria"/>
                <a:ea typeface="Cambria"/>
                <a:cs typeface="Roboto"/>
              </a:rPr>
              <a:t>« Raconte-moi une histoire » 16 enfants et </a:t>
            </a:r>
            <a:endParaRPr lang="fr-FR" sz="1150" b="1">
              <a:cs typeface="Roboto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2 adultes </a:t>
            </a:r>
            <a:endParaRPr lang="fr-FR" sz="1150" b="1">
              <a:cs typeface="Roboto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Petits Jeux : Passe à 10, </a:t>
            </a:r>
          </a:p>
          <a:p>
            <a:r>
              <a:rPr lang="fr-FR" sz="1150">
                <a:latin typeface="Cambria"/>
                <a:ea typeface="Cambria"/>
                <a:cs typeface="Roboto"/>
              </a:rPr>
              <a:t>Jeu de l'évolution, etc...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Projet Cinéma </a:t>
            </a:r>
            <a:endParaRPr lang="fr-FR" sz="1150">
              <a:cs typeface="Roboto" pitchFamily="2" charset="0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Moyennes et Grandes Sections</a:t>
            </a:r>
            <a:endParaRPr lang="fr-FR" sz="1150">
              <a:cs typeface="Roboto"/>
            </a:endParaRPr>
          </a:p>
          <a:p>
            <a:endParaRPr lang="fr-FR" sz="1300">
              <a:latin typeface="Cambria"/>
              <a:ea typeface="Cambria"/>
              <a:cs typeface="Roboto"/>
            </a:endParaRPr>
          </a:p>
          <a:p>
            <a:endParaRPr lang="fr-FR" sz="1300">
              <a:latin typeface="Roboto"/>
              <a:ea typeface="Roboto"/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E6C83EA-E3C5-50C1-BDA6-BBEFF9CD31E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019908" y="1827791"/>
            <a:ext cx="1872000" cy="2345446"/>
          </a:xfrm>
        </p:spPr>
        <p:txBody>
          <a:bodyPr lIns="91440" tIns="45720" rIns="91440" bIns="45720" anchor="t">
            <a:noAutofit/>
          </a:bodyPr>
          <a:lstStyle/>
          <a:p>
            <a:endParaRPr lang="fr-FR" sz="600" b="1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Sortie au cinéma </a:t>
            </a:r>
            <a:endParaRPr lang="fr-FR" sz="115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La Tournelle : </a:t>
            </a:r>
            <a:r>
              <a:rPr lang="fr-FR" sz="1150" b="1" i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Nouveaux copains à Puffin Rock</a:t>
            </a:r>
          </a:p>
          <a:p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(à partir de 3 ans et plus) 16 enfants et 2 adultes</a:t>
            </a:r>
            <a:endParaRPr lang="fr-FR" sz="115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endParaRPr lang="fr-FR" sz="600">
              <a:solidFill>
                <a:srgbClr val="FF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Fabrication d’un poisson en assiette en carton</a:t>
            </a:r>
          </a:p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Projet Cinéma </a:t>
            </a:r>
          </a:p>
          <a:p>
            <a:r>
              <a:rPr lang="fr-FR" sz="1150">
                <a:latin typeface="Cambria"/>
                <a:ea typeface="Cambria"/>
                <a:cs typeface="Roboto"/>
              </a:rPr>
              <a:t>Moyennes et Grandes Sections</a:t>
            </a:r>
            <a:endParaRPr lang="fr-FR" sz="1150">
              <a:cs typeface="Roboto"/>
            </a:endParaRPr>
          </a:p>
          <a:p>
            <a:endParaRPr lang="fr-FR" sz="1300">
              <a:latin typeface="Cambria"/>
              <a:ea typeface="Cambria"/>
              <a:cs typeface="Roboto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85EDB494-B13B-1B2B-E8E2-6F204F888CA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lIns="91440" tIns="45720" rIns="91440" bIns="45720" anchor="t">
            <a:noAutofit/>
          </a:bodyPr>
          <a:lstStyle/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Création d’arbres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Fabrication d’une carte </a:t>
            </a:r>
          </a:p>
          <a:p>
            <a:r>
              <a:rPr lang="fr-FR" sz="1150">
                <a:latin typeface="Cambria"/>
                <a:ea typeface="Cambria"/>
                <a:cs typeface="Roboto"/>
              </a:rPr>
              <a:t>« pour une personne importante »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Parcours de motricité (grimper, ramper, sauter, etc...)</a:t>
            </a:r>
          </a:p>
          <a:p>
            <a:endParaRPr lang="fr-FR" sz="1150">
              <a:latin typeface="Cambria"/>
              <a:ea typeface="Cambria"/>
              <a:cs typeface="Roboto"/>
            </a:endParaRP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D1BED61E-CBF8-4D09-E4C9-8A8DE98B342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Autofit/>
          </a:bodyPr>
          <a:lstStyle/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Jeux de mime : expression des émotions (joie, surprise, peur), imitation d’animaux, etc...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Projet Cinéma </a:t>
            </a:r>
          </a:p>
          <a:p>
            <a:r>
              <a:rPr lang="fr-FR" sz="1150">
                <a:latin typeface="Cambria"/>
                <a:ea typeface="Cambria"/>
                <a:cs typeface="Roboto"/>
              </a:rPr>
              <a:t>Moyennes et Grandes Sections</a:t>
            </a:r>
            <a:endParaRPr lang="fr-FR" sz="1150">
              <a:cs typeface="Roboto"/>
            </a:endParaRPr>
          </a:p>
        </p:txBody>
      </p:sp>
      <p:sp>
        <p:nvSpPr>
          <p:cNvPr id="20" name="Espace réservé du texte 14">
            <a:extLst>
              <a:ext uri="{FF2B5EF4-FFF2-40B4-BE49-F238E27FC236}">
                <a16:creationId xmlns:a16="http://schemas.microsoft.com/office/drawing/2014/main" id="{D3C5EFC3-7034-CB0D-0114-B6F83463DD45}"/>
              </a:ext>
            </a:extLst>
          </p:cNvPr>
          <p:cNvSpPr txBox="1">
            <a:spLocks/>
          </p:cNvSpPr>
          <p:nvPr/>
        </p:nvSpPr>
        <p:spPr>
          <a:xfrm>
            <a:off x="7985008" y="4214641"/>
            <a:ext cx="1872000" cy="2188819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kern="1200" cap="none" baseline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Petits jeux : balle assise, relais, etc...</a:t>
            </a:r>
            <a:endParaRPr lang="fr-FR" sz="1150">
              <a:latin typeface="Cambria"/>
              <a:ea typeface="Cambria"/>
              <a:cs typeface="Roboto" pitchFamily="2" charset="0"/>
            </a:endParaRPr>
          </a:p>
          <a:p>
            <a:pPr marL="285750" indent="-285750">
              <a:buChar char="•"/>
            </a:pPr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Création de téléphones  </a:t>
            </a:r>
          </a:p>
          <a:p>
            <a:r>
              <a:rPr lang="fr-FR" sz="1150">
                <a:latin typeface="Cambria"/>
                <a:ea typeface="Cambria"/>
                <a:cs typeface="Roboto"/>
              </a:rPr>
              <a:t>« crabe »</a:t>
            </a:r>
            <a:endParaRPr lang="fr-FR" sz="1150">
              <a:latin typeface="Cambria"/>
              <a:ea typeface="Cambria"/>
            </a:endParaRPr>
          </a:p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Jeux grandeur nature : morpion géant, jeu du dada, LEGO, etc...</a:t>
            </a:r>
            <a:endParaRPr lang="fr-FR" sz="1150">
              <a:latin typeface="Cambria"/>
              <a:ea typeface="Cambria"/>
            </a:endParaRPr>
          </a:p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00">
                <a:latin typeface="Cambria"/>
                <a:ea typeface="Cambria"/>
                <a:cs typeface="Roboto"/>
              </a:rPr>
              <a:t>Projet Cinéma </a:t>
            </a:r>
            <a:endParaRPr lang="en-US" sz="1100">
              <a:latin typeface="Cambria"/>
              <a:ea typeface="Cambria"/>
              <a:cs typeface="Roboto"/>
            </a:endParaRPr>
          </a:p>
          <a:p>
            <a:r>
              <a:rPr lang="fr-FR" sz="1100">
                <a:latin typeface="Cambria"/>
                <a:ea typeface="Cambria"/>
                <a:cs typeface="Roboto"/>
              </a:rPr>
              <a:t>Moyennes et Grandes Sections</a:t>
            </a:r>
            <a:endParaRPr lang="fr-FR"/>
          </a:p>
          <a:p>
            <a:endParaRPr lang="fr-FR" sz="1150">
              <a:latin typeface="Cambria"/>
              <a:ea typeface="Cambria"/>
              <a:cs typeface="Roboto"/>
            </a:endParaRPr>
          </a:p>
          <a:p>
            <a:endParaRPr lang="fr-FR" sz="1200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 sz="1300">
              <a:latin typeface="Cambria"/>
              <a:ea typeface="Cambria"/>
              <a:cs typeface="Roboto"/>
            </a:endParaRP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DEDE324C-6627-CE89-4FEF-F3CBE4339233}"/>
              </a:ext>
            </a:extLst>
          </p:cNvPr>
          <p:cNvSpPr txBox="1">
            <a:spLocks/>
          </p:cNvSpPr>
          <p:nvPr/>
        </p:nvSpPr>
        <p:spPr>
          <a:xfrm>
            <a:off x="88435" y="1647680"/>
            <a:ext cx="1249297" cy="156225"/>
          </a:xfrm>
          <a:prstGeom prst="rect">
            <a:avLst/>
          </a:prstGeom>
          <a:solidFill>
            <a:srgbClr val="D89F3F"/>
          </a:solidFill>
        </p:spPr>
        <p:txBody>
          <a:bodyPr lIns="91440" tIns="45720" rIns="91440" bIns="45720" anchor="ctr"/>
          <a:lstStyle>
            <a:defPPr>
              <a:defRPr lang="fr-FR"/>
            </a:defPPr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50" b="1">
                <a:latin typeface="Cambria" panose="02040503050406030204" pitchFamily="18" charset="0"/>
                <a:ea typeface="Cambria" panose="02040503050406030204" pitchFamily="18" charset="0"/>
              </a:rPr>
              <a:t>MATIN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D8021001-E038-E510-A6D5-8E2A2C4BAFBF}"/>
              </a:ext>
            </a:extLst>
          </p:cNvPr>
          <p:cNvSpPr txBox="1">
            <a:spLocks/>
          </p:cNvSpPr>
          <p:nvPr/>
        </p:nvSpPr>
        <p:spPr>
          <a:xfrm>
            <a:off x="88436" y="4012806"/>
            <a:ext cx="1350897" cy="174073"/>
          </a:xfrm>
          <a:prstGeom prst="rect">
            <a:avLst/>
          </a:prstGeom>
          <a:solidFill>
            <a:srgbClr val="D89F3F"/>
          </a:solidFill>
        </p:spPr>
        <p:txBody>
          <a:bodyPr lIns="91440" tIns="45720" rIns="91440" bIns="45720" anchor="ctr"/>
          <a:lstStyle>
            <a:defPPr>
              <a:defRPr lang="fr-FR"/>
            </a:defPPr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100" b="1">
                <a:latin typeface="Cambria" panose="02040503050406030204" pitchFamily="18" charset="0"/>
                <a:ea typeface="Cambria" panose="02040503050406030204" pitchFamily="18" charset="0"/>
              </a:rPr>
              <a:t>APRÈS-MIDI </a:t>
            </a:r>
          </a:p>
        </p:txBody>
      </p:sp>
    </p:spTree>
    <p:extLst>
      <p:ext uri="{BB962C8B-B14F-4D97-AF65-F5344CB8AC3E}">
        <p14:creationId xmlns:p14="http://schemas.microsoft.com/office/powerpoint/2010/main" val="986895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2EFCE6-9450-226B-D4B1-E18D45C755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600" b="1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Petits jeux collectifs : béret, relais, etc...</a:t>
            </a:r>
            <a:endParaRPr lang="fr-FR" sz="1150">
              <a:latin typeface="Cambria"/>
              <a:ea typeface="Cambria"/>
              <a:cs typeface="Roboto" pitchFamily="2" charset="0"/>
            </a:endParaRPr>
          </a:p>
          <a:p>
            <a:endParaRPr lang="fr-FR" sz="800">
              <a:latin typeface="Roboto"/>
              <a:ea typeface="Roboto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Laisser Faire, Laisser Jouer (Construction Kapla, etc...)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Projet Cinéma </a:t>
            </a:r>
            <a:endParaRPr lang="en-US" sz="115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Moyennes et Grandes Sections</a:t>
            </a:r>
          </a:p>
          <a:p>
            <a:endParaRPr lang="fr-FR" sz="1100">
              <a:latin typeface="Cambria"/>
              <a:ea typeface="Cambria"/>
              <a:cs typeface="Roboto"/>
            </a:endParaRP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6CBFE8A-743F-FF16-A561-44305976F6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234" y="1824468"/>
            <a:ext cx="1862959" cy="2183983"/>
          </a:xfrm>
        </p:spPr>
        <p:txBody>
          <a:bodyPr lIns="91440" tIns="45720" rIns="91440" bIns="45720" anchor="t">
            <a:normAutofit/>
          </a:bodyPr>
          <a:lstStyle/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Création de pots de fleurs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Inter-centre </a:t>
            </a:r>
            <a:r>
              <a:rPr lang="fr-FR" sz="1150" b="1">
                <a:latin typeface="Cambria"/>
                <a:ea typeface="Cambria"/>
                <a:cs typeface="Roboto"/>
              </a:rPr>
              <a:t>« Toute est activité : ateliers artistiques et jeux de ballon » </a:t>
            </a:r>
            <a:r>
              <a:rPr lang="fr-FR" sz="1150">
                <a:latin typeface="Cambria"/>
                <a:ea typeface="Cambria"/>
                <a:cs typeface="Roboto"/>
              </a:rPr>
              <a:t>avec le centre de loisirs Les Blondeaux Élémentaire </a:t>
            </a:r>
          </a:p>
          <a:p>
            <a:r>
              <a:rPr lang="fr-FR" sz="1150" b="1">
                <a:latin typeface="Cambria"/>
                <a:ea typeface="Cambria"/>
                <a:cs typeface="Roboto"/>
              </a:rPr>
              <a:t>(à partir de 5 ans) </a:t>
            </a:r>
            <a:endParaRPr lang="fr-FR" sz="1150">
              <a:latin typeface="Cambria"/>
              <a:ea typeface="Cambria"/>
              <a:cs typeface="Roboto"/>
            </a:endParaRPr>
          </a:p>
          <a:p>
            <a:r>
              <a:rPr lang="fr-FR" sz="1150" b="1">
                <a:latin typeface="Cambria"/>
                <a:ea typeface="Cambria"/>
                <a:cs typeface="Roboto"/>
              </a:rPr>
              <a:t>16 enfants et 2 adultes</a:t>
            </a:r>
            <a:endParaRPr lang="fr-FR" sz="1150">
              <a:latin typeface="Cambria"/>
              <a:ea typeface="Cambria"/>
              <a:cs typeface="Roboto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8820B5-96A9-7E5A-3287-D8FCD0B9E5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0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Création de canards</a:t>
            </a:r>
          </a:p>
          <a:p>
            <a:endParaRPr lang="fr-FR" sz="80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20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Fabrication de masques</a:t>
            </a:r>
            <a:endParaRPr lang="fr-FR" sz="1200">
              <a:latin typeface="Cambria"/>
              <a:ea typeface="Cambria"/>
            </a:endParaRPr>
          </a:p>
          <a:p>
            <a:endParaRPr lang="fr-FR" sz="800">
              <a:solidFill>
                <a:srgbClr val="FF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0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Journée inter-centre </a:t>
            </a:r>
          </a:p>
          <a:p>
            <a:r>
              <a:rPr lang="fr-FR" sz="110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« Toute est activité : ateliers artistiques, Meilleur Pâtissier et jeux de ballon »</a:t>
            </a:r>
            <a:r>
              <a:rPr lang="fr-FR" sz="110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 avec le centre de loisirs Les Blondeaux</a:t>
            </a:r>
            <a:br>
              <a:rPr lang="fr-FR" sz="1100">
                <a:latin typeface="Cambria"/>
                <a:ea typeface="Cambria"/>
                <a:cs typeface="Roboto"/>
              </a:rPr>
            </a:br>
            <a:r>
              <a:rPr lang="fr-FR" sz="110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 </a:t>
            </a:r>
            <a:r>
              <a:rPr lang="fr-FR" sz="110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(à partir de 5 ans)</a:t>
            </a:r>
            <a:endParaRPr lang="fr-FR" sz="1100" b="1">
              <a:latin typeface="Cambria"/>
              <a:ea typeface="Cambria"/>
            </a:endParaRPr>
          </a:p>
          <a:p>
            <a:r>
              <a:rPr lang="fr-FR" sz="1100" b="1">
                <a:solidFill>
                  <a:srgbClr val="000000"/>
                </a:solidFill>
                <a:highlight>
                  <a:srgbClr val="F5F5F5"/>
                </a:highlight>
                <a:latin typeface="Cambria"/>
                <a:ea typeface="Cambria"/>
                <a:cs typeface="Roboto"/>
              </a:rPr>
              <a:t>16 enfants et 2 adultes</a:t>
            </a:r>
            <a:endParaRPr lang="fr-FR">
              <a:latin typeface="Cambria"/>
              <a:ea typeface="Cambria"/>
            </a:endParaRPr>
          </a:p>
          <a:p>
            <a:endParaRPr lang="fr-FR" sz="1300">
              <a:solidFill>
                <a:srgbClr val="FF0000"/>
              </a:solidFill>
              <a:latin typeface="Cambria"/>
              <a:ea typeface="Cambria"/>
              <a:cs typeface="Roboto"/>
            </a:endParaRPr>
          </a:p>
          <a:p>
            <a:endParaRPr lang="fr-FR"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BD482D7-4C2F-DFBF-0763-FE6D39AF59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pPr algn="ctr"/>
            <a:r>
              <a:rPr lang="fr-FR" sz="1200" b="1">
                <a:latin typeface="Cambria"/>
                <a:ea typeface="Cambria"/>
              </a:rPr>
              <a:t>Directeur :</a:t>
            </a:r>
            <a:r>
              <a:rPr lang="fr-FR" sz="1200">
                <a:latin typeface="Cambria"/>
                <a:ea typeface="Cambria"/>
              </a:rPr>
              <a:t> Olivier LUKALA NKOY </a:t>
            </a:r>
          </a:p>
          <a:p>
            <a:pPr algn="ctr"/>
            <a:r>
              <a:rPr lang="fr-FR" sz="1200" b="1">
                <a:latin typeface="Cambria"/>
                <a:ea typeface="Cambria"/>
              </a:rPr>
              <a:t>📧 E-mail :  </a:t>
            </a:r>
            <a:r>
              <a:rPr lang="fr-FR" sz="1200">
                <a:latin typeface="Cambria"/>
                <a:ea typeface="Cambria"/>
                <a:cs typeface="Roboto"/>
              </a:rPr>
              <a:t>olivier.lukalankoy@lhaylesroses.ifac.asso.fr</a:t>
            </a:r>
            <a:r>
              <a:rPr lang="fr-FR" sz="1200" b="1">
                <a:latin typeface="Cambria"/>
                <a:ea typeface="Cambria"/>
              </a:rPr>
              <a:t>  📞 Téléphone : </a:t>
            </a:r>
            <a:r>
              <a:rPr lang="fr-FR" sz="1200">
                <a:latin typeface="Cambria"/>
                <a:ea typeface="Cambria"/>
              </a:rPr>
              <a:t>07 62 38 55 45</a:t>
            </a:r>
            <a:endParaRPr lang="fr-FR">
              <a:latin typeface="Cambria"/>
              <a:ea typeface="Cambria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7B107CD-9FB0-0719-7116-7445493AAEC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ctr"/>
          <a:lstStyle/>
          <a:p>
            <a:endParaRPr lang="fr-FR" sz="2000" b="1">
              <a:latin typeface="Cambria"/>
              <a:ea typeface="Cambria"/>
            </a:endParaRPr>
          </a:p>
          <a:p>
            <a:r>
              <a:rPr lang="fr-FR" sz="2000" b="1">
                <a:latin typeface="Cambria"/>
                <a:ea typeface="Cambria"/>
              </a:rPr>
              <a:t> LES BLONDEAUX MATERNELLE</a:t>
            </a:r>
            <a:endParaRPr lang="fr-FR"/>
          </a:p>
          <a:p>
            <a:r>
              <a:rPr lang="fr-FR" sz="2000" b="1" i="1">
                <a:latin typeface="Cambria"/>
                <a:ea typeface="Cambria"/>
              </a:rPr>
              <a:t> (SOUS R</a:t>
            </a:r>
            <a:r>
              <a:rPr lang="fr-FR" sz="2000" b="1">
                <a:latin typeface="Cambria"/>
                <a:ea typeface="Cambria"/>
              </a:rPr>
              <a:t>É</a:t>
            </a:r>
            <a:r>
              <a:rPr lang="fr-FR" sz="2000" b="1" i="1">
                <a:latin typeface="Cambria"/>
                <a:ea typeface="Cambria"/>
              </a:rPr>
              <a:t>SERVE DE MODIFICATION)</a:t>
            </a:r>
          </a:p>
          <a:p>
            <a:r>
              <a:rPr lang="fr-FR" sz="2000" b="1">
                <a:latin typeface="Cambria"/>
                <a:ea typeface="Cambria"/>
              </a:rPr>
              <a:t> PROGRAMMES DES MERCREDIS DU 10 JUIN AU 1er JUILLET 2026 </a:t>
            </a:r>
            <a:endParaRPr lang="fr-FR" sz="3600">
              <a:latin typeface="The Bold Font"/>
              <a:ea typeface="Cambria"/>
            </a:endParaRPr>
          </a:p>
          <a:p>
            <a:endParaRPr lang="fr-FR" sz="2000" b="1">
              <a:solidFill>
                <a:srgbClr val="0070C0"/>
              </a:solidFill>
              <a:latin typeface="Cambria"/>
              <a:ea typeface="Cambria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A64B964-D865-75DC-CC34-1BFE2375EB8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Jeux d’adresse : </a:t>
            </a:r>
            <a:endParaRPr lang="fr-FR" sz="1150">
              <a:latin typeface="Cambria"/>
              <a:ea typeface="Cambria"/>
              <a:cs typeface="Roboto" pitchFamily="2" charset="0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 « Vise la cible »</a:t>
            </a:r>
            <a:endParaRPr lang="fr-FR" sz="1150">
              <a:latin typeface="Cambria"/>
              <a:ea typeface="Cambria"/>
              <a:cs typeface="Roboto" pitchFamily="2" charset="0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Laisser Faire, Laisser Jouer (Construction Kapla, etc...)</a:t>
            </a:r>
            <a:endParaRPr lang="fr-FR" sz="1150">
              <a:cs typeface="Roboto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00">
                <a:latin typeface="Cambria"/>
                <a:ea typeface="Cambria"/>
                <a:cs typeface="Roboto"/>
              </a:rPr>
              <a:t>Projet Cinéma </a:t>
            </a:r>
            <a:endParaRPr lang="en-US" sz="1100">
              <a:latin typeface="Cambria"/>
              <a:ea typeface="Cambria"/>
              <a:cs typeface="Roboto"/>
            </a:endParaRPr>
          </a:p>
          <a:p>
            <a:r>
              <a:rPr lang="fr-FR" sz="1100">
                <a:latin typeface="Cambria"/>
                <a:ea typeface="Cambria"/>
                <a:cs typeface="Roboto"/>
              </a:rPr>
              <a:t>Moyennes et Grandes Sections</a:t>
            </a:r>
            <a:endParaRPr lang="fr-FR"/>
          </a:p>
          <a:p>
            <a:endParaRPr lang="fr-FR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9300BEC-75E9-C9BE-6FB1-4BC0C56B261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ctr"/>
          <a:lstStyle/>
          <a:p>
            <a:r>
              <a:rPr lang="fr-FR" sz="1400" b="1">
                <a:latin typeface="Cambria"/>
                <a:ea typeface="Cambria"/>
              </a:rPr>
              <a:t>Mercredi 10 Juin</a:t>
            </a:r>
            <a:r>
              <a:rPr lang="fr-FR" b="1">
                <a:latin typeface="Cambria"/>
                <a:ea typeface="Cambria"/>
              </a:rPr>
              <a:t> </a:t>
            </a:r>
            <a:endParaRPr lang="fr-FR">
              <a:latin typeface="Cambria"/>
              <a:ea typeface="Cambria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8542547-0909-DD87-D3D1-26E2C5CB5B5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ctr"/>
          <a:lstStyle/>
          <a:p>
            <a:r>
              <a:rPr lang="fr-FR" sz="1400" b="1">
                <a:latin typeface="Cambria"/>
                <a:ea typeface="Cambria"/>
              </a:rPr>
              <a:t>Mercredi 17 Juin</a:t>
            </a:r>
            <a:r>
              <a:rPr lang="fr-FR" sz="1500">
                <a:latin typeface="Cambria"/>
                <a:ea typeface="Cambria"/>
              </a:rPr>
              <a:t> </a:t>
            </a:r>
            <a:endParaRPr lang="fr-FR" sz="1500" b="1">
              <a:latin typeface="Cambria"/>
              <a:ea typeface="Cambria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A7F27D1-B335-58D0-7123-9FF84EFFE2A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91440" tIns="45720" rIns="91440" bIns="45720" anchor="ctr"/>
          <a:lstStyle/>
          <a:p>
            <a:r>
              <a:rPr lang="fr-FR" sz="1400" b="1">
                <a:latin typeface="Cambria"/>
                <a:ea typeface="Cambria"/>
              </a:rPr>
              <a:t>Mercredi 24 Juin</a:t>
            </a:r>
            <a:r>
              <a:rPr lang="fr-FR" sz="1500">
                <a:latin typeface="Cambria"/>
                <a:ea typeface="Cambria"/>
              </a:rPr>
              <a:t> </a:t>
            </a:r>
            <a:endParaRPr lang="fr-FR" sz="1500" b="1">
              <a:latin typeface="Cambria"/>
              <a:ea typeface="Cambria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16E2B34-FBAA-8CFC-F14D-670812C659E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lIns="91440" tIns="45720" rIns="91440" bIns="45720" anchor="ctr"/>
          <a:lstStyle/>
          <a:p>
            <a:r>
              <a:rPr lang="fr-FR" sz="1400" b="1">
                <a:latin typeface="Cambria"/>
                <a:ea typeface="Cambria"/>
              </a:rPr>
              <a:t>Mercredi 1er Juillet</a:t>
            </a:r>
            <a:endParaRPr lang="fr-FR" sz="1400">
              <a:latin typeface="Cambria"/>
              <a:ea typeface="Cambria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18D3B88A-6BBA-813D-BFB8-B89ED914A10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ctr"/>
          <a:lstStyle/>
          <a:p>
            <a:r>
              <a:rPr lang="fr-FR" sz="1400" b="1">
                <a:latin typeface="Cambria"/>
                <a:ea typeface="Cambria"/>
              </a:rPr>
              <a:t>BONNES VACANCES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B21A2CB-DAB6-D6E6-21AB-08434E3BCDD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sz="1300">
              <a:latin typeface="Roboto"/>
              <a:ea typeface="Roboto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Jeu d’adresse : chamboule-tout</a:t>
            </a:r>
            <a:endParaRPr lang="fr-FR" sz="1150">
              <a:latin typeface="Cambria"/>
              <a:ea typeface="Cambria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Initiation au football</a:t>
            </a: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00">
                <a:latin typeface="Cambria"/>
                <a:ea typeface="Cambria"/>
                <a:cs typeface="Roboto"/>
              </a:rPr>
              <a:t>Projet Cinéma </a:t>
            </a:r>
            <a:endParaRPr lang="en-US" sz="1100">
              <a:latin typeface="Cambria"/>
              <a:ea typeface="Cambria"/>
              <a:cs typeface="Roboto"/>
            </a:endParaRPr>
          </a:p>
          <a:p>
            <a:r>
              <a:rPr lang="fr-FR" sz="1100">
                <a:latin typeface="Cambria"/>
                <a:ea typeface="Cambria"/>
                <a:cs typeface="Roboto"/>
              </a:rPr>
              <a:t>Moyennes et Grandes Sections</a:t>
            </a:r>
            <a:br>
              <a:rPr lang="fr-FR">
                <a:latin typeface="Cambria"/>
                <a:ea typeface="Cambria"/>
                <a:cs typeface="Roboto"/>
              </a:rPr>
            </a:br>
            <a:endParaRPr lang="fr-FR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37A2007A-4E67-8559-C13D-C3C1F8A7005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Création de tomates</a:t>
            </a:r>
          </a:p>
          <a:p>
            <a:endParaRPr lang="fr-FR" sz="60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Petits Jeux : relais, etc...</a:t>
            </a:r>
            <a:endParaRPr lang="fr-FR" sz="1150">
              <a:latin typeface="Cambria"/>
              <a:ea typeface="Cambria"/>
              <a:cs typeface="Roboto"/>
            </a:endParaRPr>
          </a:p>
          <a:p>
            <a:endParaRPr lang="fr-FR" sz="600">
              <a:solidFill>
                <a:srgbClr val="FF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Journée inter-centre </a:t>
            </a:r>
          </a:p>
          <a:p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« Toute est activité : ateliers artistiques, Meilleur Pâtissier et jeux de ballon »</a:t>
            </a:r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 avec le centre de loisirs Les Blondeaux Élémentaire </a:t>
            </a:r>
            <a:br>
              <a:rPr lang="fr-FR" sz="1150">
                <a:latin typeface="Cambria"/>
                <a:ea typeface="Cambria"/>
                <a:cs typeface="Roboto"/>
              </a:rPr>
            </a:br>
            <a:r>
              <a:rPr lang="fr-FR" sz="1150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 </a:t>
            </a:r>
            <a:r>
              <a:rPr lang="fr-FR" sz="1150" b="1">
                <a:solidFill>
                  <a:srgbClr val="000000"/>
                </a:solidFill>
                <a:latin typeface="Cambria"/>
                <a:ea typeface="Cambria"/>
                <a:cs typeface="Roboto"/>
              </a:rPr>
              <a:t>(à partir de 5 ans)</a:t>
            </a:r>
            <a:endParaRPr lang="fr-FR" sz="1150">
              <a:solidFill>
                <a:srgbClr val="000000"/>
              </a:solidFill>
              <a:latin typeface="Cambria"/>
              <a:ea typeface="Cambria"/>
              <a:cs typeface="Roboto"/>
            </a:endParaRPr>
          </a:p>
          <a:p>
            <a:r>
              <a:rPr lang="fr-FR" sz="1150" b="1">
                <a:solidFill>
                  <a:srgbClr val="000000"/>
                </a:solidFill>
                <a:highlight>
                  <a:srgbClr val="F5F5F5"/>
                </a:highlight>
                <a:latin typeface="Cambria"/>
                <a:ea typeface="Cambria"/>
                <a:cs typeface="Roboto"/>
              </a:rPr>
              <a:t>16 enfants et 2 adultes</a:t>
            </a:r>
            <a:endParaRPr lang="fr-FR" sz="1150">
              <a:cs typeface="Roboto"/>
            </a:endParaRPr>
          </a:p>
          <a:p>
            <a:endParaRPr lang="fr-FR" sz="1100">
              <a:solidFill>
                <a:srgbClr val="FF0000"/>
              </a:solidFill>
              <a:latin typeface="Cambria"/>
              <a:ea typeface="Cambria"/>
              <a:cs typeface="Roboto"/>
            </a:endParaRPr>
          </a:p>
          <a:p>
            <a:endParaRPr lang="fr-FR" sz="1300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5D5443C-7A43-AE8D-1EAF-D8AD16A6866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 lIns="91440" tIns="45720" rIns="91440" bIns="45720" anchor="t">
            <a:noAutofit/>
          </a:bodyPr>
          <a:lstStyle/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>
              <a:latin typeface="Cambria"/>
              <a:ea typeface="Cambria"/>
              <a:cs typeface="Roboto"/>
            </a:endParaRPr>
          </a:p>
          <a:p>
            <a:endParaRPr lang="fr-FR" sz="1300">
              <a:latin typeface="Cambria"/>
              <a:ea typeface="Cambria"/>
              <a:cs typeface="Roboto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BB58D779-4357-F784-119B-DF20B7AFF77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lIns="91440" tIns="45720" rIns="91440" bIns="45720" anchor="t">
            <a:noAutofit/>
          </a:bodyPr>
          <a:lstStyle/>
          <a:p>
            <a:endParaRPr lang="fr-FR" sz="1100" b="1">
              <a:latin typeface="Cambria"/>
              <a:ea typeface="Cambria"/>
              <a:cs typeface="Roboto"/>
            </a:endParaRPr>
          </a:p>
          <a:p>
            <a:r>
              <a:rPr lang="fr-FR" sz="1100" b="1">
                <a:latin typeface="Cambria"/>
                <a:ea typeface="Cambria"/>
                <a:cs typeface="Roboto"/>
              </a:rPr>
              <a:t>Sortie au cinéma </a:t>
            </a:r>
            <a:endParaRPr lang="fr-FR" sz="1100">
              <a:latin typeface="Cambria"/>
              <a:ea typeface="Cambria"/>
              <a:cs typeface="Roboto" pitchFamily="2" charset="0"/>
            </a:endParaRPr>
          </a:p>
          <a:p>
            <a:r>
              <a:rPr lang="fr-FR" sz="1100" b="1">
                <a:latin typeface="Cambria"/>
                <a:ea typeface="Cambria"/>
                <a:cs typeface="Roboto"/>
              </a:rPr>
              <a:t>La Tournelle : </a:t>
            </a:r>
            <a:endParaRPr lang="fr-FR" sz="1100">
              <a:latin typeface="Cambria"/>
              <a:ea typeface="Cambria"/>
              <a:cs typeface="Roboto"/>
            </a:endParaRPr>
          </a:p>
          <a:p>
            <a:r>
              <a:rPr lang="fr-FR" sz="1100" b="1">
                <a:latin typeface="Cambria"/>
                <a:ea typeface="Cambria"/>
                <a:cs typeface="Roboto"/>
              </a:rPr>
              <a:t>(à partir de 3 ans)  </a:t>
            </a:r>
            <a:endParaRPr lang="fr-FR" sz="1100">
              <a:latin typeface="Cambria"/>
              <a:ea typeface="Cambria"/>
              <a:cs typeface="Roboto"/>
            </a:endParaRPr>
          </a:p>
          <a:p>
            <a:r>
              <a:rPr lang="fr-FR" sz="1100" b="1">
                <a:latin typeface="Cambria"/>
                <a:ea typeface="Cambria"/>
                <a:cs typeface="Roboto"/>
              </a:rPr>
              <a:t>16 enfants et 2 adultes</a:t>
            </a:r>
            <a:endParaRPr lang="fr-FR" sz="1100">
              <a:latin typeface="Cambria"/>
              <a:ea typeface="Cambria"/>
              <a:cs typeface="Roboto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200">
                <a:latin typeface="Cambria"/>
                <a:ea typeface="Cambria"/>
                <a:cs typeface="Roboto"/>
              </a:rPr>
              <a:t>Fresque collective</a:t>
            </a:r>
            <a:endParaRPr lang="fr-FR" sz="1200">
              <a:latin typeface="Cambria"/>
              <a:ea typeface="Cambria"/>
            </a:endParaRPr>
          </a:p>
          <a:p>
            <a:endParaRPr lang="fr-FR" sz="800">
              <a:latin typeface="Cambria"/>
              <a:ea typeface="Cambria"/>
              <a:cs typeface="Roboto"/>
            </a:endParaRPr>
          </a:p>
          <a:p>
            <a:r>
              <a:rPr lang="fr-FR" sz="1100">
                <a:latin typeface="Cambria"/>
                <a:ea typeface="Cambria"/>
                <a:cs typeface="Roboto"/>
              </a:rPr>
              <a:t>Jeux grandeur nature : morpion géant, jeu du dada, Lego, etc...</a:t>
            </a:r>
          </a:p>
          <a:p>
            <a:endParaRPr lang="fr-FR" sz="1200">
              <a:latin typeface="Cambria"/>
              <a:ea typeface="Cambria"/>
              <a:cs typeface="Roboto"/>
            </a:endParaRPr>
          </a:p>
          <a:p>
            <a:endParaRPr lang="fr-FR" sz="1200">
              <a:latin typeface="Cambria"/>
              <a:ea typeface="Cambria"/>
              <a:cs typeface="Roboto"/>
            </a:endParaRPr>
          </a:p>
          <a:p>
            <a:endParaRPr lang="fr-FR" sz="1200">
              <a:latin typeface="Cambria"/>
              <a:ea typeface="Cambria"/>
              <a:cs typeface="Roboto"/>
            </a:endParaRPr>
          </a:p>
          <a:p>
            <a:endParaRPr lang="fr-FR">
              <a:cs typeface="Roboto"/>
            </a:endParaRP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5271AA50-DC45-AA08-1AA0-B87CE7CA957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Autofit/>
          </a:bodyPr>
          <a:lstStyle/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Jeux de mime : expression des émotions (joie, surprise, peur), imitation d’animaux, etc...</a:t>
            </a:r>
            <a:endParaRPr lang="fr-FR" sz="1150">
              <a:cs typeface="Roboto"/>
            </a:endParaRPr>
          </a:p>
          <a:p>
            <a:endParaRPr lang="fr-FR" sz="600">
              <a:latin typeface="Cambria"/>
              <a:ea typeface="Cambria"/>
              <a:cs typeface="Roboto"/>
            </a:endParaRPr>
          </a:p>
          <a:p>
            <a:r>
              <a:rPr lang="fr-FR" sz="1150">
                <a:latin typeface="Cambria"/>
                <a:ea typeface="Cambria"/>
                <a:cs typeface="Roboto"/>
              </a:rPr>
              <a:t>Laisser Faire, Laisser Jouer (Construction Kapla, Lego, etc...)</a:t>
            </a:r>
            <a:endParaRPr lang="fr-FR" sz="1150">
              <a:cs typeface="Roboto"/>
            </a:endParaRP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21F78FE8-2BA7-1FDD-4360-01404DBE200B}"/>
              </a:ext>
            </a:extLst>
          </p:cNvPr>
          <p:cNvSpPr txBox="1">
            <a:spLocks/>
          </p:cNvSpPr>
          <p:nvPr/>
        </p:nvSpPr>
        <p:spPr>
          <a:xfrm>
            <a:off x="88435" y="1647680"/>
            <a:ext cx="1249297" cy="156225"/>
          </a:xfrm>
          <a:prstGeom prst="rect">
            <a:avLst/>
          </a:prstGeom>
          <a:solidFill>
            <a:srgbClr val="D89F3F"/>
          </a:solidFill>
        </p:spPr>
        <p:txBody>
          <a:bodyPr lIns="91440" tIns="45720" rIns="91440" bIns="45720" anchor="ctr"/>
          <a:lstStyle>
            <a:defPPr>
              <a:defRPr lang="fr-FR"/>
            </a:defPPr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50" b="1">
                <a:latin typeface="Cambria" panose="02040503050406030204" pitchFamily="18" charset="0"/>
                <a:ea typeface="Cambria" panose="02040503050406030204" pitchFamily="18" charset="0"/>
              </a:rPr>
              <a:t>MATIN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A411BB8A-43E4-B456-1510-6840E53F9F4C}"/>
              </a:ext>
            </a:extLst>
          </p:cNvPr>
          <p:cNvSpPr txBox="1">
            <a:spLocks/>
          </p:cNvSpPr>
          <p:nvPr/>
        </p:nvSpPr>
        <p:spPr>
          <a:xfrm>
            <a:off x="88436" y="4012806"/>
            <a:ext cx="1350897" cy="174073"/>
          </a:xfrm>
          <a:prstGeom prst="rect">
            <a:avLst/>
          </a:prstGeom>
          <a:solidFill>
            <a:srgbClr val="D89F3F"/>
          </a:solidFill>
        </p:spPr>
        <p:txBody>
          <a:bodyPr lIns="91440" tIns="45720" rIns="91440" bIns="45720" anchor="ctr"/>
          <a:lstStyle>
            <a:defPPr>
              <a:defRPr lang="fr-FR"/>
            </a:defPPr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100" b="1">
                <a:latin typeface="Cambria" panose="02040503050406030204" pitchFamily="18" charset="0"/>
                <a:ea typeface="Cambria" panose="02040503050406030204" pitchFamily="18" charset="0"/>
              </a:rPr>
              <a:t>APRÈS-MIDI </a:t>
            </a:r>
          </a:p>
        </p:txBody>
      </p:sp>
      <p:pic>
        <p:nvPicPr>
          <p:cNvPr id="26" name="Image 25" descr="Une image contenant texte, affiche, poiss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D26DDB8-626D-C8F1-EA66-911F8ACEF7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1936" y="1827169"/>
            <a:ext cx="1823098" cy="456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607873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90801a-bd16-4f49-9537-8fabfcf80cd0">
      <Terms xmlns="http://schemas.microsoft.com/office/infopath/2007/PartnerControls"/>
    </lcf76f155ced4ddcb4097134ff3c332f>
    <TaxCatchAll xmlns="2937b951-5ff5-4d04-8321-5676ac33863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C36EBB-AA6F-4243-B9E0-1F57E994D272}">
  <ds:schemaRefs>
    <ds:schemaRef ds:uri="2937b951-5ff5-4d04-8321-5676ac338634"/>
    <ds:schemaRef ds:uri="8ae64e47-e7ac-46b2-8e0b-f4a6227f5208"/>
    <ds:schemaRef ds:uri="c290801a-bd16-4f49-9537-8fabfcf80cd0"/>
    <ds:schemaRef ds:uri="d12bdb81-cca0-4033-a500-9675389a1d8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52EB005-85C3-42EE-92F4-BB424CA97283}">
  <ds:schemaRefs>
    <ds:schemaRef ds:uri="2937b951-5ff5-4d04-8321-5676ac338634"/>
    <ds:schemaRef ds:uri="c290801a-bd16-4f49-9537-8fabfcf80cd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Application>Microsoft Office PowerPoint</Application>
  <PresentationFormat>Format A4 (210 x 297 mm)</PresentationFormat>
  <Slides>3</Slides>
  <Notes>0</Notes>
  <HiddenSlides>0</HiddenSlides>
  <ScaleCrop>false</ScaleCrop>
  <HeadingPairs>
    <vt:vector size="4" baseType="variant">
      <vt:variant>
        <vt:lpstr>Thème</vt:lpstr>
      </vt:variant>
      <vt:variant>
        <vt:i4>9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 PROGRAMME DE L’ACCUEIL DU SOIR – MAI À JUILLET 2026  (SOUS RÉSERVE DE MODIFICATION)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revision>4</cp:revision>
  <cp:lastPrinted>2016-05-02T07:19:59Z</cp:lastPrinted>
  <dcterms:created xsi:type="dcterms:W3CDTF">2017-10-10T15:02:29Z</dcterms:created>
  <dcterms:modified xsi:type="dcterms:W3CDTF">2026-05-11T13:52:20Z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